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02" r:id="rId2"/>
    <p:sldId id="324" r:id="rId3"/>
    <p:sldId id="325" r:id="rId4"/>
    <p:sldId id="326" r:id="rId5"/>
    <p:sldId id="327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C7822A-B820-40A3-94F1-8E622EB96042}" type="datetimeFigureOut">
              <a:rPr lang="zh-CN" altLang="en-US" smtClean="0"/>
              <a:t>2025/12/13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5D4C03-0EF5-4821-BB9C-B9EECBD55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161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5D4C03-0EF5-4821-BB9C-B9EECBD551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814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2967037"/>
            <a:ext cx="1198245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8208" y="4076146"/>
            <a:ext cx="3312368" cy="2665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42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66850"/>
            <a:ext cx="10125075" cy="196215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69472" y="3568055"/>
            <a:ext cx="8597262" cy="2381225"/>
            <a:chOff x="469472" y="3501008"/>
            <a:chExt cx="8597262" cy="2381225"/>
          </a:xfrm>
        </p:grpSpPr>
        <p:grpSp>
          <p:nvGrpSpPr>
            <p:cNvPr id="5" name="组合 4"/>
            <p:cNvGrpSpPr/>
            <p:nvPr/>
          </p:nvGrpSpPr>
          <p:grpSpPr>
            <a:xfrm>
              <a:off x="479376" y="3501008"/>
              <a:ext cx="8383524" cy="638175"/>
              <a:chOff x="479376" y="3501008"/>
              <a:chExt cx="8383524" cy="63817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9376" y="3501008"/>
                <a:ext cx="6934200" cy="63817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77000" y="3593591"/>
                <a:ext cx="1485900" cy="53340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9472" y="4365104"/>
              <a:ext cx="2838450" cy="5810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51384" y="5158333"/>
              <a:ext cx="8515350" cy="72390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516468" y="3641204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6468" y="4458068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6468" y="5250548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68208" y="2682839"/>
            <a:ext cx="2151152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343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88840"/>
            <a:ext cx="62007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468" y="2942048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468" y="3953984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88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4078" y="4149080"/>
            <a:ext cx="3483843" cy="2558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1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215602"/>
            <a:ext cx="8001000" cy="6453758"/>
            <a:chOff x="1343472" y="215602"/>
            <a:chExt cx="8001000" cy="64537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215602"/>
              <a:ext cx="6600825" cy="3705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43472" y="3992835"/>
              <a:ext cx="8001000" cy="26765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16468" y="2204864"/>
            <a:ext cx="946796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6468" y="3140968"/>
            <a:ext cx="946796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468" y="4077072"/>
            <a:ext cx="946796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9990" y="4979280"/>
            <a:ext cx="946796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9990" y="5910089"/>
            <a:ext cx="9467964" cy="872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27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89916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908338"/>
            <a:ext cx="5803216" cy="1312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4475910"/>
            <a:ext cx="6120680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34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0" y="4062239"/>
            <a:ext cx="40386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6924675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6468" y="2391512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468" y="3391256"/>
            <a:ext cx="2843228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3391256"/>
            <a:ext cx="2843228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6468" y="4378808"/>
            <a:ext cx="2483188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61852" y="4378808"/>
            <a:ext cx="4950372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6468" y="5268824"/>
            <a:ext cx="298724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75720" y="5268824"/>
            <a:ext cx="453650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092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689" y="1700808"/>
            <a:ext cx="5057775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6468" y="2673066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468" y="3538698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39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429000"/>
            <a:ext cx="37719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1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07368" y="1484784"/>
            <a:ext cx="8934450" cy="4538574"/>
            <a:chOff x="407368" y="1484784"/>
            <a:chExt cx="8934450" cy="4538574"/>
          </a:xfrm>
        </p:grpSpPr>
        <p:grpSp>
          <p:nvGrpSpPr>
            <p:cNvPr id="4" name="组合 3"/>
            <p:cNvGrpSpPr/>
            <p:nvPr/>
          </p:nvGrpSpPr>
          <p:grpSpPr>
            <a:xfrm>
              <a:off x="407368" y="1484784"/>
              <a:ext cx="8934450" cy="1584176"/>
              <a:chOff x="407368" y="1556792"/>
              <a:chExt cx="8934450" cy="1584176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07368" y="1556792"/>
                <a:ext cx="8934450" cy="6572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7368" y="2483743"/>
                <a:ext cx="3733800" cy="657225"/>
              </a:xfrm>
              <a:prstGeom prst="rect">
                <a:avLst/>
              </a:prstGeom>
            </p:spPr>
          </p:pic>
        </p:grpSp>
        <p:grpSp>
          <p:nvGrpSpPr>
            <p:cNvPr id="7" name="组合 6"/>
            <p:cNvGrpSpPr/>
            <p:nvPr/>
          </p:nvGrpSpPr>
          <p:grpSpPr>
            <a:xfrm>
              <a:off x="407368" y="3338686"/>
              <a:ext cx="8548881" cy="700659"/>
              <a:chOff x="407368" y="3338686"/>
              <a:chExt cx="8548881" cy="700659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7368" y="3338686"/>
                <a:ext cx="7153275" cy="67627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527499" y="3448795"/>
                <a:ext cx="1428750" cy="590550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7668" y="4375533"/>
              <a:ext cx="7124700" cy="164782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516468" y="3419636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6468" y="4346228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6468" y="5297204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61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76866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468" y="2906578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468" y="3967282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468" y="4930450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40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19250"/>
            <a:ext cx="84391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468" y="2708920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468" y="3696472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468" y="4558533"/>
            <a:ext cx="2843228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94612" y="4558533"/>
            <a:ext cx="5149660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28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32064" y="225216"/>
            <a:ext cx="10079333" cy="6295578"/>
            <a:chOff x="1332064" y="188640"/>
            <a:chExt cx="10079333" cy="62955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188640"/>
              <a:ext cx="10067925" cy="4562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32064" y="4941168"/>
              <a:ext cx="6324600" cy="1543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16468" y="1268760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468" y="2183311"/>
            <a:ext cx="11052140" cy="260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6468" y="5011704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468" y="5974872"/>
            <a:ext cx="9467964" cy="646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750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2025-12-13T14:26:20Z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