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3071812"/>
            <a:ext cx="44481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33537"/>
            <a:ext cx="106203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4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3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76627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88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903885"/>
            <a:ext cx="23762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8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44824"/>
            <a:ext cx="107823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9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196752"/>
            <a:ext cx="107918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24944"/>
            <a:ext cx="7815212" cy="37883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101691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6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16832"/>
            <a:ext cx="107823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880735"/>
            <a:ext cx="194421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52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94928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42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9155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533525"/>
            <a:ext cx="93821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7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624012"/>
            <a:ext cx="8858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35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188640"/>
            <a:ext cx="10544869" cy="34675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140968"/>
            <a:ext cx="4676729" cy="354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7337"/>
            <a:ext cx="106203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15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43472" y="188640"/>
            <a:ext cx="10406261" cy="6406065"/>
            <a:chOff x="695400" y="1412776"/>
            <a:chExt cx="11054333" cy="6805016"/>
          </a:xfrm>
        </p:grpSpPr>
        <p:grpSp>
          <p:nvGrpSpPr>
            <p:cNvPr id="4" name="组合 3"/>
            <p:cNvGrpSpPr/>
            <p:nvPr/>
          </p:nvGrpSpPr>
          <p:grpSpPr>
            <a:xfrm>
              <a:off x="695400" y="1412776"/>
              <a:ext cx="9991725" cy="571500"/>
              <a:chOff x="1055440" y="1412776"/>
              <a:chExt cx="9991725" cy="5715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12776"/>
                <a:ext cx="5210175" cy="571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65615" y="1436588"/>
                <a:ext cx="4781550" cy="52387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767408" y="2253059"/>
              <a:ext cx="10982325" cy="526769"/>
              <a:chOff x="1131640" y="2253059"/>
              <a:chExt cx="10982325" cy="52676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1640" y="2276872"/>
                <a:ext cx="5133975" cy="476250"/>
              </a:xfrm>
              <a:prstGeom prst="rect">
                <a:avLst/>
              </a:prstGeom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6265615" y="2253059"/>
                <a:ext cx="5848350" cy="526769"/>
                <a:chOff x="6265615" y="2253059"/>
                <a:chExt cx="5848350" cy="526769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65615" y="2253059"/>
                  <a:ext cx="5210175" cy="52387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475790" y="2265478"/>
                  <a:ext cx="638175" cy="51435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7408" y="3045717"/>
              <a:ext cx="10496550" cy="517207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316864" y="908720"/>
            <a:ext cx="106117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16864" y="1628980"/>
            <a:ext cx="10611784" cy="2448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16864" y="4358558"/>
            <a:ext cx="106117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16864" y="5229199"/>
            <a:ext cx="10611784" cy="1462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98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1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96752"/>
            <a:ext cx="105156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812" y="2996952"/>
            <a:ext cx="83343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00808"/>
            <a:ext cx="104965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2493" y="1640375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1640375"/>
            <a:ext cx="129614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1640375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89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0203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72816"/>
            <a:ext cx="1002030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74382"/>
            <a:ext cx="10441160" cy="2382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8492" y="5504140"/>
            <a:ext cx="10035280" cy="1024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58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94273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4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69151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5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8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16832"/>
            <a:ext cx="107823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3717032"/>
            <a:ext cx="1086375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10559156" cy="6198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2334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40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48880"/>
            <a:ext cx="111728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4978" y="3907348"/>
            <a:ext cx="35283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5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99040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4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2025-12-14T03:19:31Z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