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41" r:id="rId19"/>
    <p:sldId id="342" r:id="rId20"/>
    <p:sldId id="343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600325"/>
            <a:ext cx="11401425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66887"/>
            <a:ext cx="68008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256" y="2708920"/>
            <a:ext cx="957523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256" y="3658044"/>
            <a:ext cx="957523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256" y="4537720"/>
            <a:ext cx="957523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61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70092" y="205168"/>
            <a:ext cx="8135722" cy="6608208"/>
            <a:chOff x="1270092" y="188640"/>
            <a:chExt cx="8135722" cy="66082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0092" y="188640"/>
              <a:ext cx="6867525" cy="666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980728"/>
              <a:ext cx="8134350" cy="3133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0092" y="4091748"/>
              <a:ext cx="6181725" cy="270510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5814" y="239895"/>
            <a:ext cx="2543175" cy="4229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77036" y="997256"/>
            <a:ext cx="712321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7036" y="1969529"/>
            <a:ext cx="812877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77036" y="3057548"/>
            <a:ext cx="8128778" cy="1050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77036" y="4175629"/>
            <a:ext cx="8128778" cy="1050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77036" y="5634039"/>
            <a:ext cx="8128778" cy="1050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31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10515723" cy="32471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0039" y="3790216"/>
            <a:ext cx="2511921" cy="277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61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385417" y="188641"/>
            <a:ext cx="8238975" cy="6686054"/>
            <a:chOff x="1385417" y="116632"/>
            <a:chExt cx="8873308" cy="7200825"/>
          </a:xfrm>
        </p:grpSpPr>
        <p:grpSp>
          <p:nvGrpSpPr>
            <p:cNvPr id="6" name="组合 5"/>
            <p:cNvGrpSpPr/>
            <p:nvPr/>
          </p:nvGrpSpPr>
          <p:grpSpPr>
            <a:xfrm>
              <a:off x="1385417" y="116632"/>
              <a:ext cx="8873308" cy="5261273"/>
              <a:chOff x="1127448" y="1340768"/>
              <a:chExt cx="8873308" cy="526127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340768"/>
                <a:ext cx="7115175" cy="15335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46849" y="3068960"/>
                <a:ext cx="7153275" cy="15240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80606" y="4925641"/>
                <a:ext cx="8820150" cy="167640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63096" y="5517232"/>
              <a:ext cx="5715000" cy="1800225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0256" y="188640"/>
            <a:ext cx="3143672" cy="320298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476062" y="1738972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76062" y="2572350"/>
            <a:ext cx="678017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76062" y="3539172"/>
            <a:ext cx="829234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89460" y="4463889"/>
            <a:ext cx="842296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89460" y="5355140"/>
            <a:ext cx="842296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89460" y="6211666"/>
            <a:ext cx="8422963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87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62988"/>
            <a:ext cx="10362182" cy="24059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39" y="3068960"/>
            <a:ext cx="7288485" cy="333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52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700808"/>
            <a:ext cx="107346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1031" y="4701994"/>
            <a:ext cx="324036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11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844824"/>
            <a:ext cx="106775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835316"/>
            <a:ext cx="27363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7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10148440" cy="25438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2928" y="2764110"/>
            <a:ext cx="84486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7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797242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132856"/>
            <a:ext cx="4152900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02920" y="2276872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2920" y="3110249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2920" y="4024649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2920" y="4927474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02920" y="5899748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0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42912"/>
            <a:ext cx="10591800" cy="597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0459" y="1412776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0459" y="2304027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0459" y="3140968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0459" y="3997495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0458" y="4923469"/>
            <a:ext cx="10610797" cy="1491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20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3429000"/>
            <a:ext cx="350520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052736"/>
            <a:ext cx="67056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6062" y="1988840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6062" y="2856941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6062" y="3789040"/>
            <a:ext cx="735624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6062" y="4691865"/>
            <a:ext cx="735624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6062" y="5629415"/>
            <a:ext cx="735624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80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3817"/>
            <a:ext cx="66103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479" y="3717032"/>
            <a:ext cx="7077075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5864" y="3691767"/>
            <a:ext cx="84125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5864" y="4581128"/>
            <a:ext cx="84125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5864" y="5439544"/>
            <a:ext cx="84125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53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060848"/>
            <a:ext cx="78486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01008"/>
            <a:ext cx="396044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57535"/>
            <a:ext cx="532859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53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24744"/>
            <a:ext cx="61722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1320" y="1988840"/>
            <a:ext cx="597483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1320" y="2961113"/>
            <a:ext cx="597483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1320" y="3806065"/>
            <a:ext cx="597483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1320" y="4778339"/>
            <a:ext cx="597483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61320" y="5681164"/>
            <a:ext cx="597483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52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575"/>
            <a:ext cx="10477623" cy="33454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871250" y="2780928"/>
            <a:ext cx="4263100" cy="3600450"/>
            <a:chOff x="3871250" y="2780928"/>
            <a:chExt cx="4263100" cy="36004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57650" y="2780928"/>
              <a:ext cx="4076700" cy="3600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71250" y="5780097"/>
              <a:ext cx="419100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879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87488" y="1300162"/>
            <a:ext cx="6984776" cy="5014119"/>
            <a:chOff x="1199456" y="1300162"/>
            <a:chExt cx="6984776" cy="5014119"/>
          </a:xfrm>
        </p:grpSpPr>
        <p:grpSp>
          <p:nvGrpSpPr>
            <p:cNvPr id="4" name="组合 3"/>
            <p:cNvGrpSpPr/>
            <p:nvPr/>
          </p:nvGrpSpPr>
          <p:grpSpPr>
            <a:xfrm>
              <a:off x="1199456" y="1300162"/>
              <a:ext cx="6984776" cy="4257675"/>
              <a:chOff x="1199456" y="1300162"/>
              <a:chExt cx="6984776" cy="42576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1300162"/>
                <a:ext cx="6629400" cy="4257675"/>
              </a:xfrm>
              <a:prstGeom prst="rect">
                <a:avLst/>
              </a:prstGeom>
            </p:spPr>
          </p:pic>
          <p:sp>
            <p:nvSpPr>
              <p:cNvPr id="3" name="矩形 2"/>
              <p:cNvSpPr/>
              <p:nvPr/>
            </p:nvSpPr>
            <p:spPr>
              <a:xfrm>
                <a:off x="7536160" y="4077072"/>
                <a:ext cx="648072" cy="8640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0718" y="5733256"/>
              <a:ext cx="5534025" cy="5810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487488" y="2060848"/>
            <a:ext cx="568863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3021547"/>
            <a:ext cx="568863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7488" y="3924372"/>
            <a:ext cx="568863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87488" y="4861921"/>
            <a:ext cx="568863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87488" y="5730022"/>
            <a:ext cx="568863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20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03512" y="128207"/>
            <a:ext cx="7505700" cy="6686550"/>
            <a:chOff x="1703512" y="260648"/>
            <a:chExt cx="7505700" cy="6686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3512" y="260648"/>
              <a:ext cx="7505700" cy="4276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5520" y="4537373"/>
              <a:ext cx="6324600" cy="2409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696322" y="980728"/>
            <a:ext cx="663192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6322" y="1941427"/>
            <a:ext cx="663192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96322" y="2821103"/>
            <a:ext cx="663192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96322" y="3700779"/>
            <a:ext cx="663192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6322" y="4360536"/>
            <a:ext cx="663192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96322" y="5301208"/>
            <a:ext cx="663192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96322" y="6119888"/>
            <a:ext cx="663192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44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468" y="332656"/>
            <a:ext cx="10703172" cy="333967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7798" y="3672334"/>
            <a:ext cx="1776403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62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2025-12-14T07:23:08Z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