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2852936"/>
            <a:ext cx="120872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8388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184482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288114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73458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673368"/>
            <a:ext cx="9467964" cy="1788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77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5" y="4107210"/>
            <a:ext cx="37147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3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03" y="4226768"/>
            <a:ext cx="69723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422676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5157192"/>
            <a:ext cx="13310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9162" y="5157191"/>
            <a:ext cx="8025269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6110717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0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744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345830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442147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527491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3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81150"/>
            <a:ext cx="84582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700808"/>
            <a:ext cx="309634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270892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64502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46456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14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264" y="188640"/>
            <a:ext cx="10877550" cy="644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196752"/>
            <a:ext cx="86409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159920"/>
            <a:ext cx="1015312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123088"/>
            <a:ext cx="10721342" cy="1654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12219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68" y="604878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7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73351"/>
            <a:ext cx="114490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0025" y="3981824"/>
            <a:ext cx="41719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336806"/>
            <a:ext cx="10848975" cy="6184387"/>
            <a:chOff x="1271464" y="20208"/>
            <a:chExt cx="10848975" cy="61843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0208"/>
              <a:ext cx="663892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708920"/>
              <a:ext cx="10848975" cy="3495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391512"/>
            <a:ext cx="871296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068960"/>
            <a:ext cx="107291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078400"/>
            <a:ext cx="107291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004992"/>
            <a:ext cx="107291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943776"/>
            <a:ext cx="107291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29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4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3557750"/>
            <a:ext cx="6947684" cy="1599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5558709"/>
            <a:ext cx="377933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9882" y="5558709"/>
            <a:ext cx="597459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4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552575"/>
            <a:ext cx="9677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63691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362446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4510909"/>
            <a:ext cx="106200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201"/>
          <a:stretch/>
        </p:blipFill>
        <p:spPr>
          <a:xfrm>
            <a:off x="290512" y="1340768"/>
            <a:ext cx="11610975" cy="1872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56992"/>
            <a:ext cx="2887613" cy="297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1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3615"/>
          <a:stretch/>
        </p:blipFill>
        <p:spPr>
          <a:xfrm>
            <a:off x="290512" y="2204864"/>
            <a:ext cx="11610975" cy="279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8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919758"/>
            <a:ext cx="8534400" cy="5533578"/>
            <a:chOff x="839416" y="1484784"/>
            <a:chExt cx="8534400" cy="5533578"/>
          </a:xfrm>
        </p:grpSpPr>
        <p:grpSp>
          <p:nvGrpSpPr>
            <p:cNvPr id="4" name="组合 3"/>
            <p:cNvGrpSpPr/>
            <p:nvPr/>
          </p:nvGrpSpPr>
          <p:grpSpPr>
            <a:xfrm>
              <a:off x="839416" y="1484784"/>
              <a:ext cx="8534400" cy="4622998"/>
              <a:chOff x="839416" y="1772816"/>
              <a:chExt cx="8534400" cy="462299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9416" y="1772816"/>
                <a:ext cx="8534400" cy="3714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71396" y="5805264"/>
                <a:ext cx="4991100" cy="590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420" y="6237312"/>
              <a:ext cx="7286625" cy="7810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16468" y="306896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68" y="400774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468" y="490995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468" y="571462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0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2025-12-13T14:31:34Z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