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BB7990-7F9C-446B-8D22-3CA9539647B0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642DFD-0753-42AF-83E5-FF1921AA44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0340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642DFD-0753-42AF-83E5-FF1921AA445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6122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642DFD-0753-42AF-83E5-FF1921AA445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943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825" y="3038475"/>
            <a:ext cx="432435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844824"/>
            <a:ext cx="108775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89467" y="1723958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1546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988840"/>
            <a:ext cx="919162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2696" y="2852936"/>
            <a:ext cx="316908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41470" y="2852936"/>
            <a:ext cx="677906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2696" y="3911549"/>
            <a:ext cx="5545352" cy="10586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560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988840"/>
            <a:ext cx="752475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852936"/>
            <a:ext cx="93610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778910"/>
            <a:ext cx="93610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693310"/>
            <a:ext cx="93610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472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00808"/>
            <a:ext cx="98869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1700808"/>
            <a:ext cx="592651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636912"/>
            <a:ext cx="93610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620760"/>
            <a:ext cx="93610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546734"/>
            <a:ext cx="93610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5333813"/>
            <a:ext cx="10297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652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373" y="1340768"/>
            <a:ext cx="10541254" cy="344906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4377" y="4797152"/>
            <a:ext cx="9703246" cy="196711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4149080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569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060848"/>
            <a:ext cx="11344275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920148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392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5" y="260648"/>
            <a:ext cx="9577063" cy="6275022"/>
            <a:chOff x="1199456" y="0"/>
            <a:chExt cx="11344275" cy="743292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0"/>
              <a:ext cx="11344275" cy="3743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47528" y="3861048"/>
              <a:ext cx="9163050" cy="35718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647542" y="2750450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193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7189" y="277366"/>
            <a:ext cx="10629451" cy="61759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032" y="5626523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126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59581"/>
            <a:ext cx="10180066" cy="63657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186363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55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81150"/>
            <a:ext cx="112585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4425537"/>
            <a:ext cx="36004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80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00" y="261937"/>
            <a:ext cx="10210800" cy="633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72816"/>
            <a:ext cx="112871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581128"/>
            <a:ext cx="53285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286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3387" y="1335112"/>
            <a:ext cx="11325225" cy="5262240"/>
            <a:chOff x="433387" y="1250950"/>
            <a:chExt cx="11325225" cy="52622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3387" y="1250950"/>
              <a:ext cx="11325225" cy="2190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84399" y="3789040"/>
              <a:ext cx="10372725" cy="27241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177190" y="5684398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08815" y="5684398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00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4119"/>
            <a:ext cx="9721080" cy="6565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859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343472" y="332656"/>
            <a:ext cx="10515600" cy="6366817"/>
            <a:chOff x="1487488" y="332656"/>
            <a:chExt cx="10515600" cy="63668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7488" y="332656"/>
              <a:ext cx="10515600" cy="52292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5661248"/>
              <a:ext cx="6638925" cy="10382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271464" y="1340768"/>
            <a:ext cx="51125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2276872"/>
            <a:ext cx="51125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3179696"/>
            <a:ext cx="5400600" cy="1545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71464" y="4939049"/>
            <a:ext cx="51125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71464" y="5659129"/>
            <a:ext cx="7632848" cy="1040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42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484784"/>
            <a:ext cx="104013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852936"/>
            <a:ext cx="1080120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861048"/>
            <a:ext cx="10801200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286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268760"/>
            <a:ext cx="690562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564904"/>
            <a:ext cx="316835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9772" y="2564904"/>
            <a:ext cx="316835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5776" y="4077072"/>
            <a:ext cx="91767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55776" y="4941168"/>
            <a:ext cx="917672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16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124744"/>
            <a:ext cx="104203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916832"/>
            <a:ext cx="1000911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429000"/>
            <a:ext cx="10420350" cy="280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097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005064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757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143125"/>
            <a:ext cx="930592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235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32679"/>
            <a:ext cx="10424665" cy="58206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348880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2142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73016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820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b="43536"/>
          <a:stretch/>
        </p:blipFill>
        <p:spPr>
          <a:xfrm>
            <a:off x="447675" y="1484784"/>
            <a:ext cx="11296650" cy="25922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2144" y="3068960"/>
            <a:ext cx="3810000" cy="3619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4743" t="61169" r="64661"/>
          <a:stretch/>
        </p:blipFill>
        <p:spPr>
          <a:xfrm>
            <a:off x="983432" y="4293096"/>
            <a:ext cx="3456384" cy="178273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54462" t="61169" r="21316"/>
          <a:stretch/>
        </p:blipFill>
        <p:spPr>
          <a:xfrm>
            <a:off x="4655840" y="4293096"/>
            <a:ext cx="2736304" cy="178273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16480" y="3429000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782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9575" y="1663067"/>
            <a:ext cx="11372850" cy="4070189"/>
            <a:chOff x="409575" y="1556792"/>
            <a:chExt cx="11372850" cy="407018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9575" y="1556792"/>
              <a:ext cx="11372850" cy="1685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43337" y="3407656"/>
              <a:ext cx="4505325" cy="22193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616280" y="2471304"/>
            <a:ext cx="23762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497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71637"/>
            <a:ext cx="114395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814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</Words>
  <Application>Microsoft Office PowerPoint</Application>
  <PresentationFormat>宽屏</PresentationFormat>
  <Paragraphs>2</Paragraphs>
  <Slides>26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2025-12-14T03:02:44Z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