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22" autoAdjust="0"/>
    <p:restoredTop sz="94660"/>
  </p:normalViewPr>
  <p:slideViewPr>
    <p:cSldViewPr showGuides="1">
      <p:cViewPr varScale="1">
        <p:scale>
          <a:sx n="83" d="100"/>
          <a:sy n="83" d="100"/>
        </p:scale>
        <p:origin x="78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2538412"/>
            <a:ext cx="965835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933056"/>
            <a:ext cx="2781300" cy="27527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67408" y="4653136"/>
            <a:ext cx="4675014" cy="1079211"/>
            <a:chOff x="767408" y="4653136"/>
            <a:chExt cx="4675014" cy="10792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4653136"/>
              <a:ext cx="4381500" cy="4762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3880" y="5284672"/>
              <a:ext cx="1495425" cy="4476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42197" y="5341822"/>
              <a:ext cx="1800225" cy="39052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821351" y="3933500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9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3375" y="1340768"/>
            <a:ext cx="11525250" cy="5415508"/>
            <a:chOff x="333375" y="1340768"/>
            <a:chExt cx="11525250" cy="54155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1152525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5575" y="3212976"/>
              <a:ext cx="6800850" cy="3038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6251451"/>
              <a:ext cx="9934575" cy="5048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821351" y="2568152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18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75234"/>
            <a:ext cx="11601450" cy="5050110"/>
            <a:chOff x="295275" y="1268760"/>
            <a:chExt cx="11601450" cy="50501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3124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509120"/>
              <a:ext cx="10801350" cy="1809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21351" y="5373216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8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14325" y="1196752"/>
            <a:ext cx="11563350" cy="5617847"/>
            <a:chOff x="314325" y="1268760"/>
            <a:chExt cx="11563350" cy="561784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7" y="4509120"/>
              <a:ext cx="8136904" cy="237748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268760"/>
              <a:ext cx="11563350" cy="1143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2536" y="2443794"/>
              <a:ext cx="8606928" cy="2065326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821351" y="1844824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91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7850"/>
            <a:ext cx="115728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8392" y="3026958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3334" y="4415921"/>
            <a:ext cx="477242" cy="487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51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6037" y="3573016"/>
            <a:ext cx="701992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23483" y="2827734"/>
            <a:ext cx="641055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1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280952"/>
            <a:ext cx="11496675" cy="5434378"/>
            <a:chOff x="347662" y="1268760"/>
            <a:chExt cx="11496675" cy="5434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268760"/>
              <a:ext cx="11496675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5800" y="3861048"/>
              <a:ext cx="3895700" cy="284209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79576" y="3849473"/>
            <a:ext cx="705160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84969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621082"/>
            <a:ext cx="8496944" cy="536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153518"/>
            <a:ext cx="10297144" cy="536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824849"/>
            <a:ext cx="10297144" cy="536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60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38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400300"/>
            <a:ext cx="762952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296" y="2929861"/>
            <a:ext cx="9408184" cy="475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296" y="3413864"/>
            <a:ext cx="9408184" cy="475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296" y="3992598"/>
            <a:ext cx="9408184" cy="475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36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76462"/>
            <a:ext cx="114681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52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1079182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140967"/>
            <a:ext cx="10791825" cy="976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9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45790" y="260648"/>
            <a:ext cx="10513044" cy="6408712"/>
            <a:chOff x="300037" y="1207963"/>
            <a:chExt cx="11591925" cy="70663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07963"/>
              <a:ext cx="11591925" cy="4010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21616" y="5210021"/>
              <a:ext cx="4148767" cy="30643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449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92957"/>
            <a:ext cx="10963275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1" y="1988840"/>
            <a:ext cx="4833565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650" y="4005064"/>
            <a:ext cx="611642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9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532012"/>
            <a:ext cx="11591925" cy="4705300"/>
            <a:chOff x="300037" y="1685925"/>
            <a:chExt cx="11591925" cy="4705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685925"/>
              <a:ext cx="11591925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286325"/>
              <a:ext cx="6991350" cy="1104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096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68760"/>
            <a:ext cx="108489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13210" y="3299434"/>
            <a:ext cx="792088" cy="51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9767" y="3910395"/>
            <a:ext cx="792088" cy="56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5416" y="3910395"/>
            <a:ext cx="1309055" cy="56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9767" y="4581726"/>
            <a:ext cx="792088" cy="56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3256" y="5253059"/>
            <a:ext cx="1552784" cy="56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7544" y="5253059"/>
            <a:ext cx="1366927" cy="56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44824"/>
            <a:ext cx="108775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9528" y="3080019"/>
            <a:ext cx="10745063" cy="492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528" y="3645024"/>
            <a:ext cx="10745063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528" y="4599078"/>
            <a:ext cx="10745063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81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423614"/>
            <a:ext cx="10640120" cy="6317754"/>
            <a:chOff x="1271464" y="260648"/>
            <a:chExt cx="10640120" cy="63177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260648"/>
              <a:ext cx="10640120" cy="260287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2987477"/>
              <a:ext cx="9839325" cy="3590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542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00212"/>
            <a:ext cx="108775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33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10820400" cy="2457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048" y="5157192"/>
            <a:ext cx="9696450" cy="159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9456" y="1340768"/>
            <a:ext cx="10992544" cy="1377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564904"/>
            <a:ext cx="3611866" cy="25202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99456" y="5206711"/>
            <a:ext cx="9634042" cy="1541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19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484534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69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340768"/>
            <a:ext cx="11544300" cy="4634086"/>
            <a:chOff x="323850" y="1340768"/>
            <a:chExt cx="11544300" cy="46340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1085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7750" y="2564904"/>
              <a:ext cx="10820400" cy="3409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223792" y="4270265"/>
            <a:ext cx="1152128" cy="500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6161" y="4860575"/>
            <a:ext cx="778064" cy="500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2200" y="4860575"/>
            <a:ext cx="1205887" cy="500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8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8650" y="1268760"/>
            <a:ext cx="10934700" cy="5256584"/>
            <a:chOff x="628650" y="1268760"/>
            <a:chExt cx="10934700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650" y="1268760"/>
              <a:ext cx="10934700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30561" y="3060748"/>
              <a:ext cx="8130877" cy="3464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281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31834" y="1343372"/>
            <a:ext cx="6991350" cy="5253980"/>
            <a:chOff x="1046320" y="1340768"/>
            <a:chExt cx="6991350" cy="5253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340768"/>
              <a:ext cx="6381750" cy="466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320" y="5594623"/>
              <a:ext cx="6991350" cy="100012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0764" y="1916832"/>
            <a:ext cx="4381500" cy="35337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83050" y="5512926"/>
            <a:ext cx="8989414" cy="1231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83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196752"/>
            <a:ext cx="11563350" cy="5546961"/>
            <a:chOff x="314325" y="1256568"/>
            <a:chExt cx="11563350" cy="55469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256568"/>
              <a:ext cx="11563350" cy="2924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86869" y="4180743"/>
              <a:ext cx="6218262" cy="26227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531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81162"/>
            <a:ext cx="10972800" cy="3495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63359" y="1675935"/>
            <a:ext cx="864096" cy="508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0732" y="2848630"/>
            <a:ext cx="864096" cy="508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87451" y="3429000"/>
            <a:ext cx="864096" cy="508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16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65920"/>
            <a:ext cx="8124825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4445" y="2918048"/>
            <a:ext cx="36671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30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72816"/>
            <a:ext cx="87725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2669" y="2595943"/>
            <a:ext cx="2115019" cy="617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2669" y="3212976"/>
            <a:ext cx="9099795" cy="823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2669" y="4019629"/>
            <a:ext cx="9243811" cy="617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2669" y="4667811"/>
            <a:ext cx="9243811" cy="1281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80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7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52650"/>
            <a:ext cx="115347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34084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37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3375" y="1423027"/>
            <a:ext cx="11525250" cy="5246333"/>
            <a:chOff x="333375" y="1412776"/>
            <a:chExt cx="11525250" cy="52463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412776"/>
              <a:ext cx="11525250" cy="120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9137" y="2852936"/>
              <a:ext cx="3133725" cy="3105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9175" y="6192384"/>
              <a:ext cx="10153650" cy="4667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76520" y="2055651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07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100" y="3358896"/>
            <a:ext cx="601980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952947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84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02271"/>
            <a:ext cx="115157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156" y="2561773"/>
            <a:ext cx="4541688" cy="28449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7" y="5478735"/>
            <a:ext cx="10906125" cy="1190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21351" y="2568152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54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204" y="3820527"/>
            <a:ext cx="4579590" cy="29208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492896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29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2025-12-14T01:47:12Z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