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3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37" r:id="rId23"/>
    <p:sldId id="345" r:id="rId24"/>
    <p:sldId id="346" r:id="rId25"/>
    <p:sldId id="347" r:id="rId26"/>
    <p:sldId id="348" r:id="rId27"/>
    <p:sldId id="350" r:id="rId28"/>
    <p:sldId id="34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3038475"/>
            <a:ext cx="69342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32270"/>
            <a:ext cx="1512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59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446" y="65570"/>
            <a:ext cx="10190162" cy="43734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870" y="3518954"/>
            <a:ext cx="3075607" cy="32224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0376" y="3636007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0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3075"/>
            <a:ext cx="10356354" cy="337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414"/>
          <a:stretch/>
        </p:blipFill>
        <p:spPr>
          <a:xfrm>
            <a:off x="4943872" y="2492896"/>
            <a:ext cx="5328592" cy="42587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4422" y="2671637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4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4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9771" y="404664"/>
            <a:ext cx="9988797" cy="6159996"/>
            <a:chOff x="1055440" y="404664"/>
            <a:chExt cx="9988797" cy="6159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404664"/>
              <a:ext cx="67246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762" y="1268760"/>
              <a:ext cx="9896475" cy="5295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19770" y="2204864"/>
            <a:ext cx="1034883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770" y="3200286"/>
            <a:ext cx="1034883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9770" y="4045238"/>
            <a:ext cx="1034883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9770" y="4982787"/>
            <a:ext cx="1034883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9770" y="5897187"/>
            <a:ext cx="1034883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01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10585176" cy="16437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50" y="2132856"/>
            <a:ext cx="84201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76450"/>
            <a:ext cx="102489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0820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819275"/>
            <a:ext cx="104679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486" y="3573016"/>
            <a:ext cx="1057110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7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64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102870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33890"/>
            <a:ext cx="9267576" cy="470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7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09725"/>
            <a:ext cx="11268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2695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50261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108" y="5535064"/>
            <a:ext cx="841225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1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23937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10081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29000"/>
            <a:ext cx="10081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40168"/>
            <a:ext cx="10081120" cy="1337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917557"/>
            <a:ext cx="10081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9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318" y="116632"/>
            <a:ext cx="8641162" cy="667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790575"/>
            <a:ext cx="64770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2162"/>
            <a:ext cx="10153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48094"/>
            <a:ext cx="17281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1964" y="3955093"/>
            <a:ext cx="9897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5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71550" y="1813545"/>
            <a:ext cx="10248900" cy="3559671"/>
            <a:chOff x="971550" y="1772816"/>
            <a:chExt cx="10248900" cy="3559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550" y="1772816"/>
              <a:ext cx="6419850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50" y="2636912"/>
              <a:ext cx="10248900" cy="2695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32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58502"/>
            <a:ext cx="85725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244302"/>
            <a:ext cx="6400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1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166937"/>
            <a:ext cx="103155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8210" y="3077876"/>
            <a:ext cx="10506381" cy="1613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00808"/>
            <a:ext cx="10582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3060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8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72816"/>
            <a:ext cx="11106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8904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86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66862"/>
            <a:ext cx="112014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1072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9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829" y="880604"/>
            <a:ext cx="10543803" cy="5500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0707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3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2962" y="1543050"/>
            <a:ext cx="10506075" cy="4621882"/>
            <a:chOff x="842962" y="1543050"/>
            <a:chExt cx="10506075" cy="4621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2962" y="1543050"/>
              <a:ext cx="105060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517232"/>
              <a:ext cx="55816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336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40"/>
            <a:ext cx="10706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