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2347912"/>
            <a:ext cx="686752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40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262439"/>
            <a:ext cx="108394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1638" y="2228014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58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0907" y="425152"/>
            <a:ext cx="10753725" cy="617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1087320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906" y="3101691"/>
            <a:ext cx="8377461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5" y="4178136"/>
            <a:ext cx="3384376" cy="1483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1" y="4178136"/>
            <a:ext cx="3384376" cy="1483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949280"/>
            <a:ext cx="957706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8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686050"/>
            <a:ext cx="8982075" cy="148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18891"/>
            <a:ext cx="1022513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52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57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1490" y="573360"/>
            <a:ext cx="10725150" cy="609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14342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13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196752"/>
            <a:ext cx="1128712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696" y="4636861"/>
            <a:ext cx="5915372" cy="210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41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287" y="1484784"/>
            <a:ext cx="106394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20888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72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340768"/>
            <a:ext cx="11334750" cy="5133975"/>
            <a:chOff x="428625" y="1412776"/>
            <a:chExt cx="11334750" cy="5133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1412776"/>
              <a:ext cx="11334750" cy="3333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81112" y="4746526"/>
              <a:ext cx="9629775" cy="1800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78839" y="3933056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78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0540" y="620688"/>
            <a:ext cx="10706100" cy="606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33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368152"/>
            <a:ext cx="11325225" cy="5301208"/>
            <a:chOff x="433387" y="1556792"/>
            <a:chExt cx="11325225" cy="53012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1556792"/>
              <a:ext cx="11325225" cy="4286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6162675"/>
              <a:ext cx="10744200" cy="6953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38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214562"/>
            <a:ext cx="1080135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51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77057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42334"/>
            <a:ext cx="4824536" cy="1662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2342334"/>
            <a:ext cx="3025205" cy="1662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310" y="3977018"/>
            <a:ext cx="5510737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7310" y="4729372"/>
            <a:ext cx="867909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7310" y="5551175"/>
            <a:ext cx="867909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50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28762"/>
            <a:ext cx="113442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71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1638300"/>
            <a:ext cx="95440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76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988840"/>
            <a:ext cx="105251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0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916832"/>
            <a:ext cx="104870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87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484784"/>
            <a:ext cx="105727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943" y="2774382"/>
            <a:ext cx="10541431" cy="1374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943" y="4172343"/>
            <a:ext cx="10541431" cy="1266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530204"/>
            <a:ext cx="604867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99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100262"/>
            <a:ext cx="106203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03513"/>
            <a:ext cx="10729192" cy="1354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5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983" y="1196752"/>
            <a:ext cx="107156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077072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8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365104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97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68760"/>
            <a:ext cx="114300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41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56792"/>
            <a:ext cx="109251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5222654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2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671637"/>
            <a:ext cx="11382375" cy="4436145"/>
            <a:chOff x="404812" y="1671637"/>
            <a:chExt cx="11382375" cy="44361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671637"/>
              <a:ext cx="11382375" cy="3514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9770" y="5517232"/>
              <a:ext cx="10706100" cy="59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615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50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412776"/>
            <a:ext cx="106013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276872"/>
            <a:ext cx="331236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337" y="4149080"/>
            <a:ext cx="9189095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337" y="5028756"/>
            <a:ext cx="9189095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337" y="5989455"/>
            <a:ext cx="10701263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89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2025-12-14T03:39:58Z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