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3195637"/>
            <a:ext cx="4819650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47053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179636"/>
            <a:ext cx="7279530" cy="435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07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916832"/>
            <a:ext cx="107537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612" y="3755196"/>
            <a:ext cx="970586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612" y="4715894"/>
            <a:ext cx="970586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196752"/>
            <a:ext cx="10871001" cy="54719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87244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39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654017"/>
            <a:ext cx="136815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19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9062" y="4353529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9315" y="5302653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47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268760"/>
            <a:ext cx="9937104" cy="5354742"/>
            <a:chOff x="695400" y="1268760"/>
            <a:chExt cx="11277347" cy="6076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268760"/>
              <a:ext cx="5972175" cy="6076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76847" y="1897410"/>
              <a:ext cx="5295900" cy="5448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015880" y="5989664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66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1916832"/>
            <a:ext cx="10337601" cy="3493567"/>
            <a:chOff x="1127448" y="1595462"/>
            <a:chExt cx="10337601" cy="3493567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1595462"/>
              <a:ext cx="8718351" cy="676275"/>
              <a:chOff x="1127448" y="1595462"/>
              <a:chExt cx="8718351" cy="6762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628800"/>
                <a:ext cx="5314950" cy="6096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12024" y="1595462"/>
                <a:ext cx="3533775" cy="6762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8999" y="2564904"/>
              <a:ext cx="10306050" cy="2524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219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196752"/>
            <a:ext cx="1122997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959625"/>
            <a:ext cx="7200800" cy="363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36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571750"/>
            <a:ext cx="1069657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629625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83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72816"/>
            <a:ext cx="112490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71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6032834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556792"/>
            <a:ext cx="100203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22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05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988840"/>
            <a:ext cx="9886950" cy="445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525" y="1348851"/>
            <a:ext cx="376237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48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132856"/>
            <a:ext cx="108299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036" y="3794968"/>
            <a:ext cx="10671547" cy="1866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28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53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1556792"/>
            <a:ext cx="85534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37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476672"/>
            <a:ext cx="9944100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8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916832"/>
            <a:ext cx="104775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901794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68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40768"/>
            <a:ext cx="103632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912" y="4158952"/>
            <a:ext cx="10544175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3912" y="4158952"/>
            <a:ext cx="108167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912" y="5073198"/>
            <a:ext cx="10816704" cy="1596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03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133600"/>
            <a:ext cx="106203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8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556792"/>
            <a:ext cx="106013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81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43961"/>
            <a:ext cx="10371707" cy="23086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2936249"/>
            <a:ext cx="4953545" cy="380511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049264" y="3008257"/>
            <a:ext cx="3167063" cy="3208881"/>
            <a:chOff x="2121272" y="2996952"/>
            <a:chExt cx="3167063" cy="320888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35560" y="2996952"/>
              <a:ext cx="3048000" cy="542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45085" y="3861048"/>
              <a:ext cx="3038475" cy="5524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21272" y="4734669"/>
              <a:ext cx="3076575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45085" y="5605758"/>
              <a:ext cx="3143250" cy="6000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488488" y="2064723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03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268760"/>
            <a:ext cx="11401425" cy="5422408"/>
            <a:chOff x="395287" y="1484784"/>
            <a:chExt cx="11401425" cy="5422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484784"/>
              <a:ext cx="11401425" cy="450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5220" y="6183292"/>
              <a:ext cx="10648950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6059452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64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524" y="299120"/>
            <a:ext cx="4812952" cy="53832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087" y="5843736"/>
            <a:ext cx="100298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638300"/>
            <a:ext cx="11430000" cy="4570065"/>
            <a:chOff x="381000" y="1638300"/>
            <a:chExt cx="11430000" cy="45700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638300"/>
              <a:ext cx="11430000" cy="3581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589240"/>
              <a:ext cx="3695700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300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260648"/>
            <a:ext cx="801052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" y="5002901"/>
            <a:ext cx="106870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68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00808"/>
            <a:ext cx="10706100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" y="3717032"/>
            <a:ext cx="10763250" cy="2466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0140" y="3755196"/>
            <a:ext cx="1110449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140" y="4653136"/>
            <a:ext cx="11104491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16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2025-12-14T07:50:23Z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