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5462" y="2509081"/>
            <a:ext cx="8601075" cy="1839838"/>
            <a:chOff x="1795462" y="3095625"/>
            <a:chExt cx="8601075" cy="18398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462" y="3095625"/>
              <a:ext cx="860107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0" y="4221088"/>
              <a:ext cx="7810500" cy="714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498" y="419819"/>
            <a:ext cx="10725150" cy="610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3498" y="1046190"/>
            <a:ext cx="10581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3498" y="2006889"/>
            <a:ext cx="10581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3498" y="2770818"/>
            <a:ext cx="10869166" cy="1378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498" y="4507021"/>
            <a:ext cx="3596358" cy="1378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5886" y="4507021"/>
            <a:ext cx="3596358" cy="1378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3498" y="5915915"/>
            <a:ext cx="105811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88640"/>
            <a:ext cx="10629900" cy="65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3660"/>
            <a:ext cx="4065179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462" y="2771932"/>
            <a:ext cx="600967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0462" y="4284100"/>
            <a:ext cx="1088153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44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4012"/>
            <a:ext cx="11382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8800"/>
            <a:ext cx="10858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09120"/>
            <a:ext cx="201622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5" y="4509120"/>
            <a:ext cx="126464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991" y="5438678"/>
            <a:ext cx="126464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4834" y="2680654"/>
            <a:ext cx="208168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3629" y="4221088"/>
            <a:ext cx="208168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7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33512"/>
            <a:ext cx="112966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9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476672"/>
            <a:ext cx="10753725" cy="6115050"/>
            <a:chOff x="719137" y="476672"/>
            <a:chExt cx="10753725" cy="6115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5" y="476672"/>
              <a:ext cx="333375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4019972"/>
              <a:ext cx="10753725" cy="2571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0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55440" y="775469"/>
            <a:ext cx="9861302" cy="5749875"/>
            <a:chOff x="911424" y="1320180"/>
            <a:chExt cx="9861302" cy="5749875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320180"/>
              <a:ext cx="9482484" cy="1028700"/>
              <a:chOff x="1127448" y="1141636"/>
              <a:chExt cx="9482484" cy="10287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12776"/>
                <a:ext cx="7134225" cy="600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09632" y="1141636"/>
                <a:ext cx="2400300" cy="1028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343150"/>
              <a:ext cx="4676775" cy="1085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12359" y="2658120"/>
              <a:ext cx="20574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4376" y="3542655"/>
              <a:ext cx="717232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4376" y="4265910"/>
              <a:ext cx="9658350" cy="20097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1424" y="6079455"/>
              <a:ext cx="7067550" cy="990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206002" y="1832499"/>
            <a:ext cx="9547946" cy="1007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06002" y="2955705"/>
            <a:ext cx="9547946" cy="608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52302" y="3951128"/>
            <a:ext cx="6807773" cy="1426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2990" y="3649783"/>
            <a:ext cx="3131698" cy="2081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5440" y="5501201"/>
            <a:ext cx="7200800" cy="1039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9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980728"/>
            <a:ext cx="93249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78835"/>
            <a:ext cx="32403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508" y="3935360"/>
            <a:ext cx="9054979" cy="1221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7" y="5324322"/>
            <a:ext cx="4896544" cy="1221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1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9077"/>
            <a:ext cx="11382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980728"/>
            <a:ext cx="44196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6156"/>
          <a:stretch/>
        </p:blipFill>
        <p:spPr>
          <a:xfrm>
            <a:off x="733425" y="5157192"/>
            <a:ext cx="10725150" cy="60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5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061"/>
          <a:stretch/>
        </p:blipFill>
        <p:spPr>
          <a:xfrm>
            <a:off x="733425" y="2204864"/>
            <a:ext cx="10725150" cy="341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3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7448" y="1728192"/>
            <a:ext cx="8280920" cy="3573016"/>
            <a:chOff x="1127448" y="1363216"/>
            <a:chExt cx="8280920" cy="35730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363216"/>
              <a:ext cx="6067425" cy="20955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127448" y="3640261"/>
              <a:ext cx="8280920" cy="542925"/>
              <a:chOff x="1127448" y="3640261"/>
              <a:chExt cx="8280920" cy="5429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3645024"/>
                <a:ext cx="6362700" cy="5334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3368" y="3640261"/>
                <a:ext cx="1905000" cy="5429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4364732"/>
              <a:ext cx="5657850" cy="571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83432" y="2414342"/>
            <a:ext cx="900100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3189846"/>
            <a:ext cx="388843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864" y="3189846"/>
            <a:ext cx="388843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2932" y="3942200"/>
            <a:ext cx="103776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499" y="4740853"/>
            <a:ext cx="103776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3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772816"/>
            <a:ext cx="10077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700808"/>
            <a:ext cx="48965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254" y="2545760"/>
            <a:ext cx="456165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545760"/>
            <a:ext cx="29523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7810" y="2545760"/>
            <a:ext cx="29523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712" y="3274965"/>
            <a:ext cx="903469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712" y="4050469"/>
            <a:ext cx="903469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863" y="4807329"/>
            <a:ext cx="23798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5" y="4807329"/>
            <a:ext cx="23798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21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79057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302433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9584" y="2492896"/>
            <a:ext cx="302433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1760" y="4409287"/>
            <a:ext cx="3794120" cy="1369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2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10801200" cy="62202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4016639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05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6300" y="1576214"/>
            <a:ext cx="10439400" cy="4589090"/>
            <a:chOff x="876300" y="1340768"/>
            <a:chExt cx="10439400" cy="4589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300" y="1340768"/>
              <a:ext cx="10439400" cy="3714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0" y="5301208"/>
              <a:ext cx="2533650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61338" y="2348880"/>
            <a:ext cx="3786789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399" y="3884641"/>
            <a:ext cx="633372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300" y="4684889"/>
            <a:ext cx="10764316" cy="629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300" y="5495117"/>
            <a:ext cx="10764316" cy="629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0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412776"/>
            <a:ext cx="10382250" cy="5219700"/>
            <a:chOff x="1199456" y="1412776"/>
            <a:chExt cx="10382250" cy="52197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412776"/>
              <a:ext cx="6524625" cy="5219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24081" y="1628800"/>
              <a:ext cx="3857625" cy="4552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724081" y="1628800"/>
            <a:ext cx="3916535" cy="455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078638"/>
            <a:ext cx="64087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958314"/>
            <a:ext cx="23762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5958314"/>
            <a:ext cx="35283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04987"/>
            <a:ext cx="80867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12383"/>
            <a:ext cx="31683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908" y="2499462"/>
            <a:ext cx="71773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908" y="3437012"/>
            <a:ext cx="71773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908" y="4374561"/>
            <a:ext cx="71773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72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332656"/>
            <a:ext cx="9363075" cy="6045646"/>
            <a:chOff x="1055440" y="332656"/>
            <a:chExt cx="9363075" cy="6045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4797152"/>
              <a:ext cx="936307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8562" y="332656"/>
              <a:ext cx="4714875" cy="42576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23592" y="116632"/>
            <a:ext cx="6651080" cy="6707454"/>
            <a:chOff x="2783632" y="-133350"/>
            <a:chExt cx="7705725" cy="77710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6913787"/>
              <a:ext cx="7705725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7648" y="-133350"/>
              <a:ext cx="5048250" cy="71247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502146" y="2420888"/>
            <a:ext cx="589811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2156" y="3717032"/>
            <a:ext cx="667251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2156" y="4388364"/>
            <a:ext cx="667251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2156" y="5268039"/>
            <a:ext cx="6672515" cy="931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2156" y="6147716"/>
            <a:ext cx="667251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92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4337" y="1484784"/>
            <a:ext cx="11376025" cy="4680520"/>
            <a:chOff x="414337" y="1268760"/>
            <a:chExt cx="11376025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268760"/>
              <a:ext cx="1136332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2939" y="3140968"/>
              <a:ext cx="3807423" cy="28083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046190"/>
              <a:ext cx="652462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6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448" y="1662063"/>
            <a:ext cx="10443617" cy="4575249"/>
            <a:chOff x="1127448" y="1462559"/>
            <a:chExt cx="10443617" cy="4575249"/>
          </a:xfrm>
        </p:grpSpPr>
        <p:grpSp>
          <p:nvGrpSpPr>
            <p:cNvPr id="5" name="组合 4"/>
            <p:cNvGrpSpPr/>
            <p:nvPr/>
          </p:nvGrpSpPr>
          <p:grpSpPr>
            <a:xfrm>
              <a:off x="1127448" y="1462559"/>
              <a:ext cx="10443617" cy="574675"/>
              <a:chOff x="1127448" y="1462559"/>
              <a:chExt cx="10443617" cy="5746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521017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70415" y="1462559"/>
                <a:ext cx="5200650" cy="5619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3844" y="2276872"/>
              <a:ext cx="51054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3133725"/>
              <a:ext cx="3781425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3316" y="3961358"/>
              <a:ext cx="2505075" cy="981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448" y="4942433"/>
              <a:ext cx="8010525" cy="10953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911424" y="3252981"/>
            <a:ext cx="88569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424" y="4054593"/>
            <a:ext cx="8856984" cy="1103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5439" y="5177337"/>
            <a:ext cx="8856984" cy="1103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61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28800"/>
            <a:ext cx="10458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14" y="2924944"/>
            <a:ext cx="948755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914" y="4272620"/>
            <a:ext cx="948755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8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89040"/>
            <a:ext cx="3081172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8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2476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71936" y="4077072"/>
            <a:ext cx="7535663" cy="2356247"/>
            <a:chOff x="871936" y="4077072"/>
            <a:chExt cx="7535663" cy="2356247"/>
          </a:xfrm>
        </p:grpSpPr>
        <p:grpSp>
          <p:nvGrpSpPr>
            <p:cNvPr id="5" name="组合 4"/>
            <p:cNvGrpSpPr/>
            <p:nvPr/>
          </p:nvGrpSpPr>
          <p:grpSpPr>
            <a:xfrm>
              <a:off x="911424" y="4077072"/>
              <a:ext cx="7496175" cy="619125"/>
              <a:chOff x="911424" y="4077072"/>
              <a:chExt cx="7496175" cy="6191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4077072"/>
                <a:ext cx="6972300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83724" y="4134222"/>
                <a:ext cx="523875" cy="5619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1936" y="5052194"/>
              <a:ext cx="5067300" cy="13811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853060" y="3901931"/>
            <a:ext cx="9635427" cy="75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060" y="5047825"/>
            <a:ext cx="963542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3061" y="5846478"/>
            <a:ext cx="28666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9737" y="5846478"/>
            <a:ext cx="28666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2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