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86100"/>
            <a:ext cx="69723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8650"/>
            <a:ext cx="105918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33650"/>
            <a:ext cx="105156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81557"/>
            <a:ext cx="1512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2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268760"/>
            <a:ext cx="112014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5972430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3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925" y="1397124"/>
            <a:ext cx="11106150" cy="5128220"/>
            <a:chOff x="542925" y="1340768"/>
            <a:chExt cx="11106150" cy="5128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925" y="1340768"/>
              <a:ext cx="1110615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0075" y="4221088"/>
              <a:ext cx="3371850" cy="2247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04112" y="3236126"/>
            <a:ext cx="1073857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8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3667" y="404664"/>
            <a:ext cx="10388957" cy="6120680"/>
            <a:chOff x="538162" y="1268760"/>
            <a:chExt cx="11115675" cy="65488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162" y="1268760"/>
              <a:ext cx="111156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8137" y="5102963"/>
              <a:ext cx="3895725" cy="2714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9856" y="3020102"/>
            <a:ext cx="280831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2248"/>
            <a:ext cx="10513168" cy="34028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885" y="3498589"/>
            <a:ext cx="3244230" cy="332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5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090737"/>
            <a:ext cx="97726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9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231023"/>
            <a:ext cx="9577064" cy="6426145"/>
            <a:chOff x="1271464" y="-4208"/>
            <a:chExt cx="10504577" cy="7048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-4208"/>
              <a:ext cx="10487025" cy="530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3791" y="5301217"/>
              <a:ext cx="10382250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134464"/>
            <a:ext cx="4176464" cy="4734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9014" y="1916656"/>
            <a:ext cx="5217066" cy="1512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3546250"/>
            <a:ext cx="5240582" cy="152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4438" y="5156320"/>
            <a:ext cx="9410113" cy="1398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4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85912"/>
            <a:ext cx="11172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5250"/>
            <a:ext cx="10086975" cy="666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998560"/>
            <a:ext cx="1022513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028707"/>
            <a:ext cx="1022513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303" y="3024130"/>
            <a:ext cx="10225136" cy="112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3303" y="4633011"/>
            <a:ext cx="3882577" cy="112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4633011"/>
            <a:ext cx="3882577" cy="112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6942" y="6045122"/>
            <a:ext cx="7961386" cy="717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3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4683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377" y="1268760"/>
            <a:ext cx="1102356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2243" y="1916832"/>
            <a:ext cx="8514157" cy="3472033"/>
            <a:chOff x="1182243" y="1397127"/>
            <a:chExt cx="8514157" cy="34720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2243" y="1397127"/>
              <a:ext cx="565785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725" y="2164060"/>
              <a:ext cx="8448675" cy="2705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82242" y="2683764"/>
            <a:ext cx="5561829" cy="1321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1121" y="2683764"/>
            <a:ext cx="3173311" cy="1321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9693" y="4005063"/>
            <a:ext cx="7224539" cy="1383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8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63302"/>
            <a:ext cx="10220325" cy="6062042"/>
            <a:chOff x="1271464" y="332656"/>
            <a:chExt cx="10220325" cy="60620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332656"/>
              <a:ext cx="10220325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861048"/>
              <a:ext cx="7848600" cy="2533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1286592"/>
            <a:ext cx="7776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139226"/>
            <a:ext cx="7776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142526"/>
            <a:ext cx="7776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069626"/>
            <a:ext cx="7776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009426"/>
            <a:ext cx="7776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5936526"/>
            <a:ext cx="77765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0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196752"/>
            <a:ext cx="11268075" cy="5635696"/>
            <a:chOff x="461962" y="1196752"/>
            <a:chExt cx="11268075" cy="5635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196752"/>
              <a:ext cx="1126807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0297" y="4039951"/>
              <a:ext cx="2971403" cy="2792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458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71512"/>
            <a:ext cx="102584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72816"/>
            <a:ext cx="102489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44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2021954"/>
            <a:ext cx="7113273" cy="3495278"/>
            <a:chOff x="1055440" y="1268760"/>
            <a:chExt cx="7113273" cy="3495278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268760"/>
              <a:ext cx="7113273" cy="685800"/>
              <a:chOff x="1055440" y="1268760"/>
              <a:chExt cx="7113273" cy="6858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268760"/>
                <a:ext cx="6153150" cy="6858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87638" y="1397347"/>
                <a:ext cx="981075" cy="4286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420888"/>
              <a:ext cx="4733925" cy="23431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39416" y="3077876"/>
            <a:ext cx="950505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865276"/>
            <a:ext cx="950505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906676"/>
            <a:ext cx="950505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62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10267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5168" y="2438720"/>
            <a:ext cx="1059946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168" y="3403920"/>
            <a:ext cx="1059946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5168" y="4305620"/>
            <a:ext cx="1059946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5168" y="5169220"/>
            <a:ext cx="1059946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18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847850"/>
            <a:ext cx="96488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862656"/>
            <a:ext cx="69127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815156"/>
            <a:ext cx="6048672" cy="1333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221088"/>
            <a:ext cx="9361040" cy="103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029" y="2815156"/>
            <a:ext cx="2664419" cy="1333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1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09925"/>
            <a:ext cx="8305800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209925"/>
            <a:ext cx="2856623" cy="30993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4631" y="2294704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384" y="3861048"/>
            <a:ext cx="2821192" cy="284489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4221088"/>
            <a:ext cx="6712765" cy="1560938"/>
            <a:chOff x="1055440" y="4221088"/>
            <a:chExt cx="6712765" cy="156093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221088"/>
              <a:ext cx="2838450" cy="1524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77380" y="4238976"/>
              <a:ext cx="2790825" cy="15430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344472" y="314096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8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80928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8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37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6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5" y="260648"/>
            <a:ext cx="10153128" cy="6534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196752"/>
            <a:ext cx="7920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09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5240775"/>
            <a:ext cx="208823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3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2025-12-14T02:10:54Z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