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075" y="3152775"/>
            <a:ext cx="946785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114550"/>
            <a:ext cx="1076325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150688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933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090737"/>
            <a:ext cx="1137285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918923"/>
            <a:ext cx="151216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8368" y="3918923"/>
            <a:ext cx="151216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86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066704"/>
            <a:ext cx="4464496" cy="3684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131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628800"/>
            <a:ext cx="1086802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1658207"/>
            <a:ext cx="936104" cy="1422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779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422301" y="692696"/>
            <a:ext cx="6739061" cy="5594399"/>
            <a:chOff x="1271464" y="620688"/>
            <a:chExt cx="6739061" cy="559439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620688"/>
              <a:ext cx="2800350" cy="619125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1304925" y="5595962"/>
              <a:ext cx="6705600" cy="619125"/>
              <a:chOff x="1304925" y="5595962"/>
              <a:chExt cx="6705600" cy="619125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04925" y="5595962"/>
                <a:ext cx="4791075" cy="619125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096000" y="5595962"/>
                <a:ext cx="1914525" cy="600075"/>
              </a:xfrm>
              <a:prstGeom prst="rect">
                <a:avLst/>
              </a:prstGeom>
            </p:spPr>
          </p:pic>
        </p:grp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05386" y="1168499"/>
            <a:ext cx="5314950" cy="427672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422300" y="5600815"/>
            <a:ext cx="9930283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449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457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35854" y="5241075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406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63047"/>
            <a:ext cx="10294937" cy="6406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172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638300"/>
            <a:ext cx="107156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564904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965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5335933"/>
            <a:ext cx="1584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708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68760"/>
            <a:ext cx="11229975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5949" y="3881394"/>
            <a:ext cx="5480099" cy="276631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07768" y="3017544"/>
            <a:ext cx="34563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805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40768"/>
            <a:ext cx="1124902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949280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12776"/>
            <a:ext cx="112585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545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10458450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9749" y="3645024"/>
            <a:ext cx="3092501" cy="30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389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7445"/>
          <a:stretch/>
        </p:blipFill>
        <p:spPr>
          <a:xfrm>
            <a:off x="1343472" y="304490"/>
            <a:ext cx="9324975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47557"/>
          <a:stretch/>
        </p:blipFill>
        <p:spPr>
          <a:xfrm>
            <a:off x="1343472" y="952562"/>
            <a:ext cx="9324975" cy="10440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r="44849" b="27954"/>
          <a:stretch/>
        </p:blipFill>
        <p:spPr>
          <a:xfrm>
            <a:off x="1343473" y="1888665"/>
            <a:ext cx="5616624" cy="33405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55151"/>
          <a:stretch/>
        </p:blipFill>
        <p:spPr>
          <a:xfrm>
            <a:off x="6960096" y="1816657"/>
            <a:ext cx="4567511" cy="463667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343470" y="908719"/>
            <a:ext cx="10009113" cy="979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30464" y="1920806"/>
            <a:ext cx="5585616" cy="41724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114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013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484784"/>
            <a:ext cx="105441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473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916832"/>
            <a:ext cx="1046797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717032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6450" y="4677731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0136" y="4677731"/>
            <a:ext cx="20882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394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628800"/>
            <a:ext cx="104203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4399829"/>
            <a:ext cx="1944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54294" y="5372102"/>
            <a:ext cx="265060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672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03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916832"/>
            <a:ext cx="1136332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796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772816"/>
            <a:ext cx="1081087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45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227" y="620688"/>
            <a:ext cx="10408430" cy="600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28055" y="2427145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32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62075"/>
            <a:ext cx="1139190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644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502" y="188640"/>
            <a:ext cx="10004995" cy="248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370"/>
          <a:stretch/>
        </p:blipFill>
        <p:spPr>
          <a:xfrm>
            <a:off x="4871864" y="1910879"/>
            <a:ext cx="4727420" cy="4830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7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60648"/>
            <a:ext cx="671512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836712"/>
            <a:ext cx="5832648" cy="5800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449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790700"/>
            <a:ext cx="1075372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429000"/>
            <a:ext cx="10753725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802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43783"/>
            <a:ext cx="10520486" cy="5770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64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2025-12-14T02:56:39Z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