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390775"/>
            <a:ext cx="835342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924944"/>
            <a:ext cx="99822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641604"/>
            <a:ext cx="47148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76" y="3975001"/>
            <a:ext cx="3838575" cy="25050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19100" y="1412776"/>
            <a:ext cx="11353800" cy="4485853"/>
            <a:chOff x="419100" y="1412776"/>
            <a:chExt cx="11353800" cy="4485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1412776"/>
              <a:ext cx="11353800" cy="2562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365104"/>
              <a:ext cx="2047875" cy="1533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8027" y="4412729"/>
              <a:ext cx="3048000" cy="14859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16480" y="339515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8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350066"/>
            <a:ext cx="33123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7933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8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1484784"/>
            <a:ext cx="50387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33056"/>
            <a:ext cx="90487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20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70645" y="836712"/>
            <a:ext cx="9737923" cy="5346192"/>
            <a:chOff x="390525" y="1340768"/>
            <a:chExt cx="11410950" cy="6264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40768"/>
              <a:ext cx="1141095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2975" y="6100514"/>
              <a:ext cx="10858500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562740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65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" y="1052736"/>
            <a:ext cx="104775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633662"/>
            <a:ext cx="100488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1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2592"/>
            <a:ext cx="10520486" cy="40991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360490"/>
            <a:ext cx="3154812" cy="24528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0023" y="2671637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04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09725"/>
            <a:ext cx="114395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8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221088"/>
            <a:ext cx="8124825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0" y="763513"/>
            <a:ext cx="40005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9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0829" y="620688"/>
            <a:ext cx="6583363" cy="5832301"/>
            <a:chOff x="1140718" y="548680"/>
            <a:chExt cx="6583363" cy="5832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548680"/>
              <a:ext cx="6524625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0718" y="3933056"/>
              <a:ext cx="4667250" cy="2447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99566" y="2348879"/>
            <a:ext cx="7604745" cy="1519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9564" y="4043228"/>
            <a:ext cx="530049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9564" y="4841881"/>
            <a:ext cx="530049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9564" y="5883603"/>
            <a:ext cx="530049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60848"/>
            <a:ext cx="90678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47284"/>
            <a:ext cx="63367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7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87153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594956"/>
            <a:ext cx="28083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59052"/>
            <a:ext cx="83529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73452"/>
            <a:ext cx="83529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99427"/>
            <a:ext cx="83529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098081"/>
            <a:ext cx="83529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0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4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87" y="3031530"/>
            <a:ext cx="50768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7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8115300" cy="15811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83432" y="3429000"/>
            <a:ext cx="8934450" cy="3088332"/>
            <a:chOff x="983432" y="3429000"/>
            <a:chExt cx="8934450" cy="3088332"/>
          </a:xfrm>
        </p:grpSpPr>
        <p:grpSp>
          <p:nvGrpSpPr>
            <p:cNvPr id="5" name="组合 4"/>
            <p:cNvGrpSpPr/>
            <p:nvPr/>
          </p:nvGrpSpPr>
          <p:grpSpPr>
            <a:xfrm>
              <a:off x="983432" y="3429000"/>
              <a:ext cx="8934450" cy="590550"/>
              <a:chOff x="983432" y="3429000"/>
              <a:chExt cx="8934450" cy="5905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3429000"/>
                <a:ext cx="5362575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46007" y="3429000"/>
                <a:ext cx="3571875" cy="54292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040582" y="4334991"/>
              <a:ext cx="8218810" cy="1435100"/>
              <a:chOff x="1040582" y="4334991"/>
              <a:chExt cx="8218810" cy="14351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0582" y="4334991"/>
                <a:ext cx="5305425" cy="14097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73317" y="5208116"/>
                <a:ext cx="2886075" cy="5619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0582" y="6060132"/>
              <a:ext cx="7277100" cy="4572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983432" y="3419321"/>
            <a:ext cx="92890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3432" y="4437893"/>
            <a:ext cx="92890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3432" y="5224971"/>
            <a:ext cx="92890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3432" y="6023624"/>
            <a:ext cx="48965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9976" y="5915436"/>
            <a:ext cx="30243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7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65341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03068"/>
            <a:ext cx="4104456" cy="161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332" y="4331260"/>
            <a:ext cx="787798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332" y="5301208"/>
            <a:ext cx="787798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85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3154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87044"/>
            <a:ext cx="972059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66720"/>
            <a:ext cx="972059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04269"/>
            <a:ext cx="972059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242" y="5052076"/>
            <a:ext cx="455270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59" y="5052076"/>
            <a:ext cx="455270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3746" y="5867123"/>
            <a:ext cx="765855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66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556792"/>
            <a:ext cx="10848975" cy="3941018"/>
            <a:chOff x="911424" y="1556792"/>
            <a:chExt cx="10848975" cy="39410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556792"/>
              <a:ext cx="10848975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5" y="2492896"/>
              <a:ext cx="4095750" cy="2171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0136" y="4869160"/>
              <a:ext cx="9991725" cy="628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170080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14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96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484784"/>
            <a:ext cx="9963150" cy="4680520"/>
            <a:chOff x="983432" y="1484784"/>
            <a:chExt cx="9963150" cy="46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7039" y="1484784"/>
              <a:ext cx="357187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498429"/>
              <a:ext cx="996315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690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5461" y="834953"/>
            <a:ext cx="10575155" cy="57623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834455"/>
            <a:ext cx="10081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3887" y="3806728"/>
            <a:ext cx="10081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2246" y="4779002"/>
            <a:ext cx="186953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2251" y="4779002"/>
            <a:ext cx="10042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6468" y="5771420"/>
            <a:ext cx="12775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980728"/>
            <a:ext cx="106680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019241"/>
            <a:ext cx="19442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7904" y="1968365"/>
            <a:ext cx="10584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7742" y="2917489"/>
            <a:ext cx="155468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8810" y="3864487"/>
            <a:ext cx="20671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4881" y="4831877"/>
            <a:ext cx="10309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2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04864"/>
            <a:ext cx="114300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3126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3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2025-12-14T06:01:45Z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