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138487"/>
            <a:ext cx="48387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92487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67687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7" y="2564904"/>
            <a:ext cx="262403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91296"/>
            <a:ext cx="41044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9402" y="3429000"/>
            <a:ext cx="45450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331260"/>
            <a:ext cx="23762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367102"/>
            <a:ext cx="55446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277898"/>
            <a:ext cx="662473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84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523228"/>
            <a:ext cx="10462765" cy="6074124"/>
            <a:chOff x="385762" y="1196752"/>
            <a:chExt cx="11420475" cy="66301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196752"/>
              <a:ext cx="114204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93096"/>
              <a:ext cx="6429375" cy="3533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35991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6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96084"/>
            <a:ext cx="39814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7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71464" y="1772816"/>
            <a:ext cx="8037487" cy="4079726"/>
            <a:chOff x="1271464" y="1412776"/>
            <a:chExt cx="8037487" cy="4079726"/>
          </a:xfrm>
        </p:grpSpPr>
        <p:grpSp>
          <p:nvGrpSpPr>
            <p:cNvPr id="6" name="组合 5"/>
            <p:cNvGrpSpPr/>
            <p:nvPr/>
          </p:nvGrpSpPr>
          <p:grpSpPr>
            <a:xfrm>
              <a:off x="1271464" y="1412776"/>
              <a:ext cx="8037487" cy="542925"/>
              <a:chOff x="1199456" y="1403251"/>
              <a:chExt cx="8037487" cy="5429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12776"/>
                <a:ext cx="6324600" cy="5334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08168" y="1403251"/>
                <a:ext cx="1628775" cy="5429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2204864"/>
              <a:ext cx="3810000" cy="5048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34964" y="2958852"/>
              <a:ext cx="3752850" cy="25336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246244" y="2459821"/>
            <a:ext cx="643393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6244" y="3374220"/>
            <a:ext cx="6433932" cy="1206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46244" y="4682159"/>
            <a:ext cx="6433932" cy="1206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72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59531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19092"/>
            <a:ext cx="626469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348" y="3736741"/>
            <a:ext cx="33324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6288" y="3736741"/>
            <a:ext cx="333246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0498" y="4654390"/>
            <a:ext cx="669369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86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90259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0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090"/>
          <a:stretch/>
        </p:blipFill>
        <p:spPr>
          <a:xfrm>
            <a:off x="1583085" y="692696"/>
            <a:ext cx="902583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25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39372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5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14537"/>
            <a:ext cx="108013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8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12976"/>
            <a:ext cx="68407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6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03142"/>
            <a:ext cx="10371707" cy="56501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91543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385916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0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85439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140969"/>
            <a:ext cx="2855640" cy="29025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6784" y="4115236"/>
            <a:ext cx="67914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784" y="4991536"/>
            <a:ext cx="67914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784" y="5893236"/>
            <a:ext cx="679142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26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2162175"/>
            <a:ext cx="94583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24046"/>
            <a:ext cx="75608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063846"/>
            <a:ext cx="756084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58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6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28800"/>
            <a:ext cx="104870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7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44624"/>
            <a:ext cx="43719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962" y="3056260"/>
            <a:ext cx="105060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10712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7396" y="310712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4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54360" y="1976983"/>
            <a:ext cx="9982200" cy="3540249"/>
            <a:chOff x="1154360" y="1452389"/>
            <a:chExt cx="9982200" cy="3540249"/>
          </a:xfrm>
        </p:grpSpPr>
        <p:grpSp>
          <p:nvGrpSpPr>
            <p:cNvPr id="4" name="组合 3"/>
            <p:cNvGrpSpPr/>
            <p:nvPr/>
          </p:nvGrpSpPr>
          <p:grpSpPr>
            <a:xfrm>
              <a:off x="1154360" y="1452389"/>
              <a:ext cx="9982200" cy="680467"/>
              <a:chOff x="1055440" y="1370484"/>
              <a:chExt cx="9982200" cy="68046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490537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60815" y="1370484"/>
                <a:ext cx="5076825" cy="6191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2420888"/>
              <a:ext cx="5181600" cy="25717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15480" y="3677680"/>
            <a:ext cx="6336704" cy="1047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998414"/>
            <a:ext cx="25922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4272" y="4998414"/>
            <a:ext cx="25922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0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476672"/>
            <a:ext cx="9915525" cy="5953125"/>
            <a:chOff x="1343472" y="188640"/>
            <a:chExt cx="9915525" cy="5953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88640"/>
              <a:ext cx="9915525" cy="485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046390"/>
              <a:ext cx="7858125" cy="1095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1162908"/>
            <a:ext cx="45365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1162908"/>
            <a:ext cx="36004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1954996"/>
            <a:ext cx="316835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2656" y="1954996"/>
            <a:ext cx="68099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2747084"/>
            <a:ext cx="230425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2747084"/>
            <a:ext cx="583264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448977"/>
            <a:ext cx="88569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7488" y="4274476"/>
            <a:ext cx="8856984" cy="105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7488" y="5445224"/>
            <a:ext cx="8856984" cy="105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0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47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38287"/>
            <a:ext cx="108204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5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268760"/>
            <a:ext cx="11382375" cy="5482555"/>
            <a:chOff x="404812" y="1268760"/>
            <a:chExt cx="11382375" cy="5482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268760"/>
              <a:ext cx="113823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2412" y="3789040"/>
              <a:ext cx="4067175" cy="2962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443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42975" y="780530"/>
            <a:ext cx="8353425" cy="5744814"/>
            <a:chOff x="1055440" y="1412776"/>
            <a:chExt cx="8353425" cy="5744814"/>
          </a:xfrm>
        </p:grpSpPr>
        <p:grpSp>
          <p:nvGrpSpPr>
            <p:cNvPr id="7" name="组合 6"/>
            <p:cNvGrpSpPr/>
            <p:nvPr/>
          </p:nvGrpSpPr>
          <p:grpSpPr>
            <a:xfrm>
              <a:off x="1127448" y="1412776"/>
              <a:ext cx="7078339" cy="2282924"/>
              <a:chOff x="1127448" y="1412776"/>
              <a:chExt cx="7078339" cy="228292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7448" y="1412776"/>
                <a:ext cx="6810672" cy="1476098"/>
                <a:chOff x="1127448" y="1412776"/>
                <a:chExt cx="6810672" cy="1476098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12776"/>
                  <a:ext cx="6115050" cy="14192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76120" y="2355474"/>
                  <a:ext cx="762000" cy="53340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86212" y="3162300"/>
                <a:ext cx="4219575" cy="5334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448" y="3162300"/>
                <a:ext cx="4219575" cy="5334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3890515"/>
              <a:ext cx="8353425" cy="32670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447636" y="1666964"/>
            <a:ext cx="767269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47636" y="2531060"/>
            <a:ext cx="767269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47636" y="3193447"/>
            <a:ext cx="392828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45783" y="3193447"/>
            <a:ext cx="435527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57140" y="4197008"/>
            <a:ext cx="55749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57140" y="5122982"/>
            <a:ext cx="557496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57140" y="5979508"/>
            <a:ext cx="6583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9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27404"/>
            <a:ext cx="72008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2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3" y="1174856"/>
            <a:ext cx="10604301" cy="550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2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79355"/>
            <a:ext cx="4162740" cy="268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55440" y="1772816"/>
            <a:ext cx="8874089" cy="3964631"/>
            <a:chOff x="1055440" y="1484784"/>
            <a:chExt cx="8874089" cy="3964631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484784"/>
              <a:ext cx="6360650" cy="587639"/>
              <a:chOff x="1055440" y="1484784"/>
              <a:chExt cx="6360650" cy="58763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5381625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25490" y="1558073"/>
                <a:ext cx="990600" cy="5143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243137"/>
              <a:ext cx="5381625" cy="23717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5579" y="4811240"/>
              <a:ext cx="8743950" cy="6381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85578" y="2536181"/>
            <a:ext cx="743070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5578" y="3462155"/>
            <a:ext cx="743070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5578" y="4365104"/>
            <a:ext cx="7430701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5578" y="5163633"/>
            <a:ext cx="930291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3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2025-12-14T07:06:25Z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