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844824"/>
            <a:ext cx="647700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5" y="4005064"/>
            <a:ext cx="92011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037" y="1225780"/>
            <a:ext cx="108299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332" y="2204864"/>
            <a:ext cx="9720147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332" y="3219748"/>
            <a:ext cx="9720147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332" y="4083906"/>
            <a:ext cx="11088300" cy="641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332" y="5189225"/>
            <a:ext cx="11088300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332" y="6113674"/>
            <a:ext cx="11088300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43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4771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64247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438937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373434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840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21088"/>
            <a:ext cx="620077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293096"/>
            <a:ext cx="705678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6093296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01008"/>
            <a:ext cx="9793088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25456"/>
            <a:ext cx="9793088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480533"/>
            <a:ext cx="9793088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9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9225"/>
            <a:ext cx="116490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62968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587901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17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88640"/>
            <a:ext cx="11687175" cy="1838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159921"/>
            <a:ext cx="5976664" cy="555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57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57895"/>
          <a:stretch/>
        </p:blipFill>
        <p:spPr>
          <a:xfrm>
            <a:off x="1631504" y="116632"/>
            <a:ext cx="4032448" cy="6665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4361" b="21133"/>
          <a:stretch/>
        </p:blipFill>
        <p:spPr>
          <a:xfrm>
            <a:off x="5879976" y="116633"/>
            <a:ext cx="5328592" cy="52565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5258" y="1844824"/>
            <a:ext cx="3854678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5258" y="4329121"/>
            <a:ext cx="3854678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84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340768"/>
            <a:ext cx="11601450" cy="2827099"/>
            <a:chOff x="295275" y="1340768"/>
            <a:chExt cx="11601450" cy="28270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1340768"/>
              <a:ext cx="116014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3472542"/>
              <a:ext cx="3657600" cy="6953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3324944"/>
            <a:ext cx="39338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79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1384" y="1484784"/>
            <a:ext cx="11035778" cy="5138142"/>
            <a:chOff x="551384" y="1484784"/>
            <a:chExt cx="11035778" cy="5138142"/>
          </a:xfrm>
        </p:grpSpPr>
        <p:grpSp>
          <p:nvGrpSpPr>
            <p:cNvPr id="5" name="组合 4"/>
            <p:cNvGrpSpPr/>
            <p:nvPr/>
          </p:nvGrpSpPr>
          <p:grpSpPr>
            <a:xfrm>
              <a:off x="551384" y="1484784"/>
              <a:ext cx="10688369" cy="638175"/>
              <a:chOff x="551384" y="1484784"/>
              <a:chExt cx="10688369" cy="63817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51384" y="1484784"/>
                <a:ext cx="6677025" cy="5619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91628" y="1503834"/>
                <a:ext cx="4048125" cy="6191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1384" y="2348880"/>
              <a:ext cx="5953125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4837" y="3212976"/>
              <a:ext cx="10982325" cy="34099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56600" y="2348019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6600" y="3151887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6600" y="4166770"/>
            <a:ext cx="11030562" cy="163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6600" y="6106102"/>
            <a:ext cx="11030562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5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09" y="1283274"/>
            <a:ext cx="10635357" cy="548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6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2025-12-13T14:00:35Z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