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28" r:id="rId9"/>
    <p:sldId id="331" r:id="rId10"/>
    <p:sldId id="332" r:id="rId11"/>
    <p:sldId id="333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3052762"/>
            <a:ext cx="45529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5517232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15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268150"/>
            <a:ext cx="112871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10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9625" y="1120874"/>
            <a:ext cx="10572750" cy="4612382"/>
            <a:chOff x="809625" y="836712"/>
            <a:chExt cx="10572750" cy="46123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4200" y="836712"/>
              <a:ext cx="5943600" cy="3409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84363"/>
            <a:stretch/>
          </p:blipFill>
          <p:spPr>
            <a:xfrm>
              <a:off x="809625" y="4629919"/>
              <a:ext cx="10572750" cy="819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544272" y="4925656"/>
            <a:ext cx="223224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90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386"/>
          <a:stretch/>
        </p:blipFill>
        <p:spPr>
          <a:xfrm>
            <a:off x="809625" y="1556792"/>
            <a:ext cx="10572750" cy="42755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591517"/>
            <a:ext cx="93610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99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99456" y="260648"/>
            <a:ext cx="10464843" cy="6313420"/>
            <a:chOff x="1271464" y="260648"/>
            <a:chExt cx="10464843" cy="6313420"/>
          </a:xfrm>
        </p:grpSpPr>
        <p:grpSp>
          <p:nvGrpSpPr>
            <p:cNvPr id="13" name="组合 12"/>
            <p:cNvGrpSpPr/>
            <p:nvPr/>
          </p:nvGrpSpPr>
          <p:grpSpPr>
            <a:xfrm>
              <a:off x="1271464" y="260648"/>
              <a:ext cx="10464843" cy="4657840"/>
              <a:chOff x="1055440" y="1437159"/>
              <a:chExt cx="10464843" cy="4657840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055440" y="1437159"/>
                <a:ext cx="9652892" cy="1992610"/>
                <a:chOff x="1055440" y="1437159"/>
                <a:chExt cx="9652892" cy="1992610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1055440" y="1437159"/>
                  <a:ext cx="9652892" cy="571500"/>
                  <a:chOff x="1055440" y="1437159"/>
                  <a:chExt cx="9652892" cy="571500"/>
                </a:xfrm>
              </p:grpSpPr>
              <p:grpSp>
                <p:nvGrpSpPr>
                  <p:cNvPr id="4" name="组合 3"/>
                  <p:cNvGrpSpPr/>
                  <p:nvPr/>
                </p:nvGrpSpPr>
                <p:grpSpPr>
                  <a:xfrm>
                    <a:off x="1055440" y="1437159"/>
                    <a:ext cx="8943975" cy="571500"/>
                    <a:chOff x="1055440" y="1437159"/>
                    <a:chExt cx="8943975" cy="571500"/>
                  </a:xfrm>
                </p:grpSpPr>
                <p:pic>
                  <p:nvPicPr>
                    <p:cNvPr id="2" name="图片 1"/>
                    <p:cNvPicPr>
                      <a:picLocks noChangeAspect="1"/>
                    </p:cNvPicPr>
                    <p:nvPr/>
                  </p:nvPicPr>
                  <p:blipFill>
                    <a:blip r:embed="rId2"/>
                    <a:stretch>
                      <a:fillRect/>
                    </a:stretch>
                  </p:blipFill>
                  <p:spPr>
                    <a:xfrm>
                      <a:off x="1055440" y="1484784"/>
                      <a:ext cx="4486275" cy="5238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" name="图片 2"/>
                    <p:cNvPicPr>
                      <a:picLocks noChangeAspect="1"/>
                    </p:cNvPicPr>
                    <p:nvPr/>
                  </p:nvPicPr>
                  <p:blipFill>
                    <a:blip r:embed="rId3"/>
                    <a:stretch>
                      <a:fillRect/>
                    </a:stretch>
                  </p:blipFill>
                  <p:spPr>
                    <a:xfrm>
                      <a:off x="5541715" y="1437159"/>
                      <a:ext cx="4457700" cy="57150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5" name="图片 4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9984432" y="1484784"/>
                    <a:ext cx="723900" cy="523875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069501" y="2204864"/>
                  <a:ext cx="5758525" cy="571500"/>
                  <a:chOff x="1069501" y="2204864"/>
                  <a:chExt cx="5758525" cy="571500"/>
                </a:xfrm>
              </p:grpSpPr>
              <p:pic>
                <p:nvPicPr>
                  <p:cNvPr id="7" name="图片 6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1069501" y="2204864"/>
                    <a:ext cx="3733800" cy="57150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/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4780151" y="2259964"/>
                    <a:ext cx="2047875" cy="50482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88792" y="2924944"/>
                  <a:ext cx="5524500" cy="504825"/>
                </a:xfrm>
                <a:prstGeom prst="rect">
                  <a:avLst/>
                </a:prstGeom>
              </p:spPr>
            </p:pic>
          </p:grp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80883" y="3589924"/>
                <a:ext cx="10439400" cy="2505075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96907" y="5078643"/>
              <a:ext cx="7143750" cy="1495425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1198610" y="1022906"/>
            <a:ext cx="813774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98610" y="1752111"/>
            <a:ext cx="813774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98610" y="2388718"/>
            <a:ext cx="10586022" cy="1737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98610" y="4182794"/>
            <a:ext cx="813774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98610" y="5097194"/>
            <a:ext cx="813774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98610" y="6023168"/>
            <a:ext cx="813774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21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08720"/>
            <a:ext cx="10507436" cy="5616624"/>
            <a:chOff x="438150" y="1556792"/>
            <a:chExt cx="11315700" cy="60486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556792"/>
              <a:ext cx="11315700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5481389"/>
              <a:ext cx="8848725" cy="2124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494462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9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2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692696"/>
            <a:ext cx="37338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362" y="4725144"/>
            <a:ext cx="102012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12617" y="5640569"/>
            <a:ext cx="280831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7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772816"/>
            <a:ext cx="102393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751757"/>
            <a:ext cx="18002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92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791790" y="1628800"/>
            <a:ext cx="11096626" cy="4524631"/>
            <a:chOff x="791790" y="1484784"/>
            <a:chExt cx="11096626" cy="4524631"/>
          </a:xfrm>
        </p:grpSpPr>
        <p:grpSp>
          <p:nvGrpSpPr>
            <p:cNvPr id="7" name="组合 6"/>
            <p:cNvGrpSpPr/>
            <p:nvPr/>
          </p:nvGrpSpPr>
          <p:grpSpPr>
            <a:xfrm>
              <a:off x="791790" y="1484784"/>
              <a:ext cx="11096626" cy="1272530"/>
              <a:chOff x="791790" y="1484784"/>
              <a:chExt cx="11096626" cy="127253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839416" y="1484784"/>
                <a:ext cx="11049000" cy="571500"/>
                <a:chOff x="1127448" y="1484784"/>
                <a:chExt cx="11049000" cy="57150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7448" y="1484784"/>
                  <a:ext cx="6410325" cy="57150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537773" y="1484784"/>
                  <a:ext cx="4638675" cy="561975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1790" y="2204864"/>
                <a:ext cx="6505575" cy="5524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226590" y="2191778"/>
                <a:ext cx="4638675" cy="51435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7289" y="2912683"/>
              <a:ext cx="5000625" cy="600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04691" y="3542440"/>
              <a:ext cx="7829550" cy="246697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788385" y="2286373"/>
            <a:ext cx="1107688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8385" y="3050302"/>
            <a:ext cx="1107688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8385" y="3744783"/>
            <a:ext cx="1107688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8385" y="4659183"/>
            <a:ext cx="1107688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8385" y="5515709"/>
            <a:ext cx="1107688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11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49859" y="476672"/>
            <a:ext cx="10606781" cy="6105022"/>
            <a:chOff x="385762" y="1484784"/>
            <a:chExt cx="11420475" cy="65733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1484784"/>
              <a:ext cx="11420475" cy="4124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5657850"/>
              <a:ext cx="10210800" cy="2400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3717032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58175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98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72816"/>
            <a:ext cx="106489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44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221507"/>
            <a:ext cx="11372850" cy="5375845"/>
            <a:chOff x="409575" y="1628800"/>
            <a:chExt cx="11372850" cy="53758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628800"/>
              <a:ext cx="11372850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0627" y="6309320"/>
              <a:ext cx="10515600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495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2183"/>
            <a:ext cx="105156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577179"/>
            <a:ext cx="11521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4352" y="4551432"/>
            <a:ext cx="73877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0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518659" cy="556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62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6775" y="404664"/>
            <a:ext cx="10458450" cy="6142599"/>
            <a:chOff x="866775" y="404664"/>
            <a:chExt cx="10458450" cy="61425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9656" y="404664"/>
              <a:ext cx="3638550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6775" y="3023013"/>
              <a:ext cx="10458450" cy="35242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334284"/>
            <a:ext cx="2744142" cy="3635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19312"/>
            <a:ext cx="105156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0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15480" y="1091224"/>
            <a:ext cx="7002200" cy="5146088"/>
            <a:chOff x="1127448" y="764704"/>
            <a:chExt cx="7002200" cy="5146088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764704"/>
              <a:ext cx="6320408" cy="5146088"/>
              <a:chOff x="1127448" y="1556792"/>
              <a:chExt cx="6320408" cy="514608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556792"/>
                <a:ext cx="6248400" cy="4476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7448" y="6064705"/>
                <a:ext cx="6172200" cy="6381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53348" y="5348817"/>
              <a:ext cx="876300" cy="5619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487488" y="1844824"/>
            <a:ext cx="66247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91751" y="2661178"/>
            <a:ext cx="6624736" cy="1350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1751" y="4200611"/>
            <a:ext cx="6624736" cy="1350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91750" y="5577999"/>
            <a:ext cx="7556577" cy="743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11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54757"/>
            <a:ext cx="104013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0025" y="1359743"/>
            <a:ext cx="41719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29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050" y="764704"/>
            <a:ext cx="10496550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753572"/>
            <a:ext cx="3384376" cy="1451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48880"/>
            <a:ext cx="1058517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62414"/>
            <a:ext cx="1058517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861048"/>
            <a:ext cx="108012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517231"/>
            <a:ext cx="6264696" cy="1124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79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85987"/>
            <a:ext cx="113728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101690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17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188" y="176622"/>
            <a:ext cx="10592444" cy="65047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60848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85925"/>
            <a:ext cx="112776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58358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5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04987"/>
            <a:ext cx="113442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206955"/>
            <a:ext cx="136815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36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29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657747"/>
            <a:ext cx="11353800" cy="4507557"/>
            <a:chOff x="419100" y="1340768"/>
            <a:chExt cx="11353800" cy="45075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40768"/>
              <a:ext cx="11353800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229200"/>
              <a:ext cx="9248775" cy="619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645024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29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543175"/>
            <a:ext cx="113347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517612"/>
            <a:ext cx="187220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39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