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338387"/>
            <a:ext cx="95821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72816"/>
            <a:ext cx="108966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181" y="181767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9102" y="2792503"/>
            <a:ext cx="11030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0849" y="3764776"/>
            <a:ext cx="11030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5447" y="4736719"/>
            <a:ext cx="11030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1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262" y="3811935"/>
            <a:ext cx="57054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7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26411" y="2060848"/>
            <a:ext cx="8087179" cy="3378696"/>
            <a:chOff x="1026411" y="1484784"/>
            <a:chExt cx="8087179" cy="3378696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484784"/>
              <a:ext cx="8058150" cy="596322"/>
              <a:chOff x="1055440" y="1484784"/>
              <a:chExt cx="8058150" cy="59632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84784"/>
                <a:ext cx="4810125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65565" y="1528656"/>
                <a:ext cx="3248025" cy="5524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6411" y="2348880"/>
              <a:ext cx="5010150" cy="25146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26410" y="2891100"/>
            <a:ext cx="72298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6410" y="3898098"/>
            <a:ext cx="72298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6410" y="4766199"/>
            <a:ext cx="72298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5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56673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59252"/>
            <a:ext cx="64807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150502"/>
            <a:ext cx="64807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93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6913" y="5289633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8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2940" y="1700808"/>
            <a:ext cx="8953500" cy="3946773"/>
            <a:chOff x="839416" y="1136526"/>
            <a:chExt cx="8953500" cy="39467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32343" y="1136526"/>
              <a:ext cx="4352925" cy="2076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645024"/>
              <a:ext cx="8953500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64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587" y="4005064"/>
            <a:ext cx="27908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190707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1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32817" y="404664"/>
            <a:ext cx="10391775" cy="6192688"/>
            <a:chOff x="1032817" y="548680"/>
            <a:chExt cx="10391775" cy="6192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548680"/>
              <a:ext cx="847725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9062" y="1208906"/>
              <a:ext cx="4333875" cy="2724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2817" y="4036268"/>
              <a:ext cx="10391775" cy="2705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911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11424" y="1700808"/>
            <a:ext cx="8923566" cy="4360912"/>
            <a:chOff x="911424" y="1340768"/>
            <a:chExt cx="8923566" cy="4360912"/>
          </a:xfrm>
        </p:grpSpPr>
        <p:grpSp>
          <p:nvGrpSpPr>
            <p:cNvPr id="4" name="组合 3"/>
            <p:cNvGrpSpPr/>
            <p:nvPr/>
          </p:nvGrpSpPr>
          <p:grpSpPr>
            <a:xfrm>
              <a:off x="911424" y="1340768"/>
              <a:ext cx="8923566" cy="682170"/>
              <a:chOff x="911424" y="1340768"/>
              <a:chExt cx="8923566" cy="68217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11424" y="1340768"/>
                <a:ext cx="6257925" cy="609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82265" y="1422863"/>
                <a:ext cx="2752725" cy="6000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1040" y="2348880"/>
              <a:ext cx="5991225" cy="33528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79954" y="2636912"/>
            <a:ext cx="79683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954" y="3516588"/>
            <a:ext cx="79683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955" y="4535160"/>
            <a:ext cx="256777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66750" y="4535160"/>
            <a:ext cx="394141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9954" y="5445224"/>
            <a:ext cx="796837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95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84772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305213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25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4928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417215"/>
            <a:ext cx="10210800" cy="6180137"/>
            <a:chOff x="990600" y="1772816"/>
            <a:chExt cx="10210800" cy="61801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0600" y="1772816"/>
              <a:ext cx="10210800" cy="438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0600" y="6381328"/>
              <a:ext cx="5762625" cy="1571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888088" y="450497"/>
            <a:ext cx="45365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2320" y="1399621"/>
            <a:ext cx="498367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9076" y="1399621"/>
            <a:ext cx="54351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2348880"/>
            <a:ext cx="71287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3170683"/>
            <a:ext cx="71287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4096658"/>
            <a:ext cx="33843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99505" y="4096658"/>
            <a:ext cx="33843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03950" y="5103655"/>
            <a:ext cx="791638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3950" y="6029630"/>
            <a:ext cx="791638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70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648357"/>
            <a:ext cx="10363894" cy="5732971"/>
            <a:chOff x="628650" y="1340768"/>
            <a:chExt cx="10934700" cy="60487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650" y="1340768"/>
              <a:ext cx="1093470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9139" y="1988840"/>
              <a:ext cx="3273722" cy="182818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2012" y="3789040"/>
              <a:ext cx="10467975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21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76214"/>
            <a:ext cx="104013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336" y="3104406"/>
            <a:ext cx="39052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712" y="3861048"/>
            <a:ext cx="3838575" cy="2219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2336" y="3104406"/>
            <a:ext cx="51776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80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47822" y="1823442"/>
            <a:ext cx="10344150" cy="4125838"/>
            <a:chOff x="1047822" y="1355626"/>
            <a:chExt cx="10344150" cy="4125838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355626"/>
              <a:ext cx="7488832" cy="590550"/>
              <a:chOff x="1055440" y="1355626"/>
              <a:chExt cx="7488832" cy="590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12776"/>
                <a:ext cx="6410325" cy="533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53647" y="1355626"/>
                <a:ext cx="1190625" cy="590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7822" y="2204864"/>
              <a:ext cx="10344150" cy="32766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8490" y="2672680"/>
            <a:ext cx="99340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8490" y="3573016"/>
            <a:ext cx="993405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8490" y="4509120"/>
            <a:ext cx="25172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6388" y="4437112"/>
            <a:ext cx="80542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1061" y="5293639"/>
            <a:ext cx="80542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5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65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04837" y="1340768"/>
            <a:ext cx="10982325" cy="5007818"/>
            <a:chOff x="604837" y="1412776"/>
            <a:chExt cx="10982325" cy="50078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4837" y="1412776"/>
              <a:ext cx="109823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5325" y="2586211"/>
              <a:ext cx="3181350" cy="2066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725144"/>
              <a:ext cx="8610600" cy="1695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242088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88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7" y="4109159"/>
            <a:ext cx="31718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342859"/>
            <a:ext cx="10081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342859"/>
            <a:ext cx="100866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7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340768"/>
            <a:ext cx="11372850" cy="5186486"/>
            <a:chOff x="409575" y="1340768"/>
            <a:chExt cx="11372850" cy="51864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6048" y="3933056"/>
              <a:ext cx="3999904" cy="223055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4825" y="6165304"/>
              <a:ext cx="11182350" cy="361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962187" y="3262715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02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1484784"/>
            <a:ext cx="43053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" y="4564956"/>
            <a:ext cx="104679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245610"/>
            <a:ext cx="11363325" cy="5508551"/>
            <a:chOff x="414337" y="1268760"/>
            <a:chExt cx="11363325" cy="5508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1268760"/>
              <a:ext cx="11363325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8179" y="3861048"/>
              <a:ext cx="2943689" cy="291626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92344" y="3179132"/>
            <a:ext cx="258531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11523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22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03173"/>
            <a:ext cx="9680773" cy="6538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95499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7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5388230"/>
            <a:ext cx="19442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13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8150" y="1604963"/>
            <a:ext cx="11315700" cy="4776365"/>
            <a:chOff x="438150" y="1340768"/>
            <a:chExt cx="11315700" cy="47763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93096"/>
              <a:ext cx="3143250" cy="1609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24192" y="4078783"/>
              <a:ext cx="3609975" cy="2038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2950" y="4366890"/>
              <a:ext cx="3086100" cy="15144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88488" y="361118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4005064"/>
            <a:ext cx="51816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248582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9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80571"/>
            <a:ext cx="1135380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4302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1901" y="413838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1224" y="511066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9239" y="6059784"/>
            <a:ext cx="134266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0458" y="6059784"/>
            <a:ext cx="134266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3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