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324" r:id="rId2"/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09EBCB-ADAA-4F04-9CFD-ACFFBF9FA2C9}" type="datetimeFigureOut">
              <a:rPr lang="zh-CN" altLang="en-US" smtClean="0"/>
              <a:t>2025/12/13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3B2027-02F4-454D-9ABC-CB21DEB3F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9108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3B2027-02F4-454D-9ABC-CB21DEB3F7F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0926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916832"/>
            <a:ext cx="3543300" cy="347662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439816" y="2403948"/>
            <a:ext cx="6706741" cy="2619350"/>
            <a:chOff x="4439816" y="2060848"/>
            <a:chExt cx="6706741" cy="261935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39816" y="2060848"/>
              <a:ext cx="6524625" cy="10191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83832" y="3861048"/>
              <a:ext cx="6562725" cy="8191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83432" y="1844824"/>
            <a:ext cx="10858500" cy="3916635"/>
            <a:chOff x="666750" y="1412776"/>
            <a:chExt cx="10858500" cy="391663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6750" y="1412776"/>
              <a:ext cx="10858500" cy="28194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8380" y="4653136"/>
              <a:ext cx="6715125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99459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260648"/>
            <a:ext cx="394335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2101" y="951037"/>
            <a:ext cx="5770410" cy="5646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727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473313" y="1628172"/>
            <a:ext cx="11051640" cy="3961068"/>
            <a:chOff x="473313" y="1598290"/>
            <a:chExt cx="11051640" cy="3961068"/>
          </a:xfrm>
        </p:grpSpPr>
        <p:grpSp>
          <p:nvGrpSpPr>
            <p:cNvPr id="9" name="组合 8"/>
            <p:cNvGrpSpPr/>
            <p:nvPr/>
          </p:nvGrpSpPr>
          <p:grpSpPr>
            <a:xfrm>
              <a:off x="479376" y="1598290"/>
              <a:ext cx="11045577" cy="1435596"/>
              <a:chOff x="479376" y="1340768"/>
              <a:chExt cx="11045577" cy="1435596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79376" y="1340768"/>
                <a:ext cx="4210050" cy="6477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727526" y="1436018"/>
                <a:ext cx="4152900" cy="5905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924628" y="1436018"/>
                <a:ext cx="2600325" cy="62865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91952" y="2204864"/>
                <a:ext cx="1428750" cy="561975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26432" y="2157239"/>
                <a:ext cx="4181475" cy="590550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076578" y="2214389"/>
                <a:ext cx="2609850" cy="561975"/>
              </a:xfrm>
              <a:prstGeom prst="rect">
                <a:avLst/>
              </a:prstGeom>
            </p:spPr>
          </p:pic>
        </p:grpSp>
        <p:grpSp>
          <p:nvGrpSpPr>
            <p:cNvPr id="13" name="组合 12"/>
            <p:cNvGrpSpPr/>
            <p:nvPr/>
          </p:nvGrpSpPr>
          <p:grpSpPr>
            <a:xfrm>
              <a:off x="473313" y="3307829"/>
              <a:ext cx="7921338" cy="1057275"/>
              <a:chOff x="473313" y="3019814"/>
              <a:chExt cx="7921338" cy="1057275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73313" y="3240757"/>
                <a:ext cx="4276725" cy="581025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689426" y="3019814"/>
                <a:ext cx="3705225" cy="1057275"/>
              </a:xfrm>
              <a:prstGeom prst="rect">
                <a:avLst/>
              </a:prstGeom>
            </p:spPr>
          </p:pic>
        </p:grp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394651" y="3429000"/>
              <a:ext cx="1619250" cy="762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52557" y="4368733"/>
              <a:ext cx="3857625" cy="1190625"/>
            </a:xfrm>
            <a:prstGeom prst="rect">
              <a:avLst/>
            </a:prstGeom>
          </p:spPr>
        </p:pic>
      </p:grpSp>
      <p:sp>
        <p:nvSpPr>
          <p:cNvPr id="17" name="矩形 16"/>
          <p:cNvSpPr/>
          <p:nvPr/>
        </p:nvSpPr>
        <p:spPr>
          <a:xfrm>
            <a:off x="335360" y="3375290"/>
            <a:ext cx="11449272" cy="23579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749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3849"/>
          <a:stretch/>
        </p:blipFill>
        <p:spPr>
          <a:xfrm>
            <a:off x="3524250" y="3068960"/>
            <a:ext cx="5143500" cy="364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737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00087" y="1557164"/>
            <a:ext cx="10791825" cy="3744044"/>
            <a:chOff x="700087" y="1268760"/>
            <a:chExt cx="10791825" cy="37440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0087" y="1268760"/>
              <a:ext cx="10791825" cy="2809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9496" y="4365104"/>
              <a:ext cx="2809875" cy="647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8643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33525"/>
            <a:ext cx="5486400" cy="3495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426237"/>
            <a:ext cx="53625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711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900" y="1251460"/>
            <a:ext cx="1074420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3900" y="2348880"/>
            <a:ext cx="10844708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3900" y="4177679"/>
            <a:ext cx="10844708" cy="26459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047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260648"/>
            <a:ext cx="9077325" cy="6324153"/>
            <a:chOff x="1343472" y="116632"/>
            <a:chExt cx="9077325" cy="63241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116632"/>
              <a:ext cx="9077325" cy="4495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4869160"/>
              <a:ext cx="8324850" cy="15716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99456" y="2636912"/>
            <a:ext cx="734481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021320"/>
            <a:ext cx="7344816" cy="8634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4884812"/>
            <a:ext cx="7344816" cy="8634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9456" y="5769067"/>
            <a:ext cx="9001000" cy="8634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341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72269"/>
            <a:ext cx="11801475" cy="7524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1365785"/>
            <a:ext cx="5328592" cy="530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66850"/>
            <a:ext cx="109537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33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335360" y="1556792"/>
            <a:ext cx="11305257" cy="2952328"/>
            <a:chOff x="335360" y="1556792"/>
            <a:chExt cx="11305257" cy="2952328"/>
          </a:xfrm>
        </p:grpSpPr>
        <p:grpSp>
          <p:nvGrpSpPr>
            <p:cNvPr id="7" name="组合 6"/>
            <p:cNvGrpSpPr/>
            <p:nvPr/>
          </p:nvGrpSpPr>
          <p:grpSpPr>
            <a:xfrm>
              <a:off x="407368" y="1556792"/>
              <a:ext cx="11233249" cy="1335013"/>
              <a:chOff x="407368" y="1340768"/>
              <a:chExt cx="11233249" cy="1335013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07368" y="1340768"/>
                <a:ext cx="4429125" cy="6096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836493" y="1340768"/>
                <a:ext cx="4314825" cy="5810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 rotWithShape="1">
              <a:blip r:embed="rId4"/>
              <a:srcRect t="2222" r="42813" b="1"/>
              <a:stretch/>
            </p:blipFill>
            <p:spPr>
              <a:xfrm>
                <a:off x="9151319" y="1340768"/>
                <a:ext cx="2489298" cy="55880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07368" y="2132856"/>
                <a:ext cx="1752600" cy="542925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159968" y="2101106"/>
                <a:ext cx="1524000" cy="561975"/>
              </a:xfrm>
              <a:prstGeom prst="rect">
                <a:avLst/>
              </a:prstGeom>
            </p:spPr>
          </p:pic>
        </p:grpSp>
        <p:grpSp>
          <p:nvGrpSpPr>
            <p:cNvPr id="14" name="组合 13"/>
            <p:cNvGrpSpPr/>
            <p:nvPr/>
          </p:nvGrpSpPr>
          <p:grpSpPr>
            <a:xfrm>
              <a:off x="335360" y="3041774"/>
              <a:ext cx="11166300" cy="628650"/>
              <a:chOff x="335360" y="2780928"/>
              <a:chExt cx="11166300" cy="628650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35360" y="2780928"/>
                <a:ext cx="4248150" cy="581025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634632" y="2780928"/>
                <a:ext cx="4286250" cy="628650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 rotWithShape="1">
              <a:blip r:embed="rId9"/>
              <a:srcRect r="40331" b="1423"/>
              <a:stretch/>
            </p:blipFill>
            <p:spPr>
              <a:xfrm>
                <a:off x="8904312" y="2806328"/>
                <a:ext cx="2597348" cy="563364"/>
              </a:xfrm>
              <a:prstGeom prst="rect">
                <a:avLst/>
              </a:prstGeom>
            </p:spPr>
          </p:pic>
        </p:grpSp>
        <p:grpSp>
          <p:nvGrpSpPr>
            <p:cNvPr id="13" name="组合 12"/>
            <p:cNvGrpSpPr/>
            <p:nvPr/>
          </p:nvGrpSpPr>
          <p:grpSpPr>
            <a:xfrm>
              <a:off x="335360" y="3894311"/>
              <a:ext cx="8201025" cy="614809"/>
              <a:chOff x="335360" y="3558282"/>
              <a:chExt cx="8201025" cy="614809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35360" y="3558282"/>
                <a:ext cx="1752600" cy="552450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087960" y="3573016"/>
                <a:ext cx="6448425" cy="600075"/>
              </a:xfrm>
              <a:prstGeom prst="rect">
                <a:avLst/>
              </a:prstGeom>
            </p:spPr>
          </p:pic>
        </p:grpSp>
      </p:grpSp>
      <p:sp>
        <p:nvSpPr>
          <p:cNvPr id="16" name="矩形 15"/>
          <p:cNvSpPr/>
          <p:nvPr/>
        </p:nvSpPr>
        <p:spPr>
          <a:xfrm>
            <a:off x="335360" y="2996952"/>
            <a:ext cx="11377264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11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173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12" y="947737"/>
            <a:ext cx="49053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8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343472" y="159612"/>
            <a:ext cx="6527260" cy="6514595"/>
            <a:chOff x="1343472" y="188640"/>
            <a:chExt cx="7286625" cy="727248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188640"/>
              <a:ext cx="4895850" cy="55054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5822826"/>
              <a:ext cx="7286625" cy="16383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9108" y="163589"/>
            <a:ext cx="5119420" cy="495730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415480" y="1885016"/>
            <a:ext cx="431362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15480" y="3653526"/>
            <a:ext cx="431362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15480" y="5341649"/>
            <a:ext cx="6696744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15480" y="6105324"/>
            <a:ext cx="6696744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86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10729192" cy="2533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665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548680"/>
            <a:ext cx="5915025" cy="607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174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</Words>
  <Application>Microsoft Office PowerPoint</Application>
  <PresentationFormat>宽屏</PresentationFormat>
  <Paragraphs>1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2025-12-13T13:56:52Z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