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3114675"/>
            <a:ext cx="32385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712" y="4149080"/>
            <a:ext cx="460057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6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575" y="1113340"/>
            <a:ext cx="58197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9020" y="1772816"/>
            <a:ext cx="520107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9020" y="2409423"/>
            <a:ext cx="520107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9020" y="3092330"/>
            <a:ext cx="520107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9020" y="3856259"/>
            <a:ext cx="520107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9020" y="4597039"/>
            <a:ext cx="520107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59020" y="5291520"/>
            <a:ext cx="520107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59020" y="5928128"/>
            <a:ext cx="620918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34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5440" y="908720"/>
            <a:ext cx="8077200" cy="5467350"/>
            <a:chOff x="1055440" y="1556792"/>
            <a:chExt cx="8077200" cy="5467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556792"/>
              <a:ext cx="8077200" cy="4210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766842"/>
              <a:ext cx="6772275" cy="12573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5677" y="1844824"/>
            <a:ext cx="4733925" cy="21812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5440" y="1594956"/>
            <a:ext cx="50405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2254713"/>
            <a:ext cx="50405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3064941"/>
            <a:ext cx="50405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5440" y="3666824"/>
            <a:ext cx="50405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5440" y="4303431"/>
            <a:ext cx="50405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5440" y="4986338"/>
            <a:ext cx="504056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5440" y="5738692"/>
            <a:ext cx="807720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7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67056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340" y="2387044"/>
            <a:ext cx="786897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340" y="3069951"/>
            <a:ext cx="786897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340" y="3822305"/>
            <a:ext cx="786897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5340" y="4458912"/>
            <a:ext cx="786897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5340" y="5211267"/>
            <a:ext cx="7868972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65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72816"/>
            <a:ext cx="90297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91737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20486"/>
            <a:ext cx="9173716" cy="1088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682785"/>
            <a:ext cx="9173716" cy="1088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62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9748" y="620688"/>
            <a:ext cx="10576892" cy="5845479"/>
            <a:chOff x="447675" y="188640"/>
            <a:chExt cx="11296650" cy="62432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88640"/>
              <a:ext cx="11296650" cy="431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803129"/>
              <a:ext cx="8658225" cy="1628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4060258"/>
            <a:ext cx="10801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3212976"/>
            <a:ext cx="2743200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975226"/>
            <a:ext cx="9515475" cy="695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472" y="2337934"/>
            <a:ext cx="10801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51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3387" y="1316757"/>
            <a:ext cx="11325225" cy="5136579"/>
            <a:chOff x="433387" y="1268760"/>
            <a:chExt cx="11325225" cy="51365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268760"/>
              <a:ext cx="11325225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4337" y="3099023"/>
              <a:ext cx="3743325" cy="2562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805264"/>
              <a:ext cx="9648825" cy="6000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44472" y="3323148"/>
            <a:ext cx="10801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8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6725" y="1484784"/>
            <a:ext cx="11258550" cy="5040560"/>
            <a:chOff x="466725" y="1484784"/>
            <a:chExt cx="11258550" cy="5040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484784"/>
              <a:ext cx="11258550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39100" y="3316188"/>
              <a:ext cx="3686175" cy="27051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1008509" y="3356992"/>
              <a:ext cx="4943475" cy="3168352"/>
              <a:chOff x="983432" y="3356992"/>
              <a:chExt cx="4943475" cy="3168352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3432" y="3356992"/>
                <a:ext cx="4943475" cy="5619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92373" y="4219922"/>
                <a:ext cx="2933700" cy="6096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87610" y="5119236"/>
                <a:ext cx="2943225" cy="60960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2373" y="5934794"/>
                <a:ext cx="4572000" cy="590550"/>
              </a:xfrm>
              <a:prstGeom prst="rect">
                <a:avLst/>
              </a:prstGeom>
            </p:spPr>
          </p:pic>
        </p:grpSp>
      </p:grpSp>
      <p:sp>
        <p:nvSpPr>
          <p:cNvPr id="11" name="矩形 10"/>
          <p:cNvSpPr/>
          <p:nvPr/>
        </p:nvSpPr>
        <p:spPr>
          <a:xfrm>
            <a:off x="10344472" y="2417926"/>
            <a:ext cx="10801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89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026818"/>
            <a:ext cx="4286250" cy="216217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28432" y="4274939"/>
            <a:ext cx="4203472" cy="1458317"/>
            <a:chOff x="1028432" y="4221088"/>
            <a:chExt cx="4203472" cy="14583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221088"/>
              <a:ext cx="411480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8432" y="5107905"/>
              <a:ext cx="127635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69829" y="5070698"/>
              <a:ext cx="1362075" cy="5905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272464" y="3323148"/>
            <a:ext cx="10801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39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04458"/>
            <a:ext cx="113728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537" y="4293096"/>
            <a:ext cx="282892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3535733"/>
            <a:ext cx="108012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2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000" y="1338262"/>
            <a:ext cx="11755883" cy="4181475"/>
            <a:chOff x="381000" y="1338262"/>
            <a:chExt cx="11755883" cy="41814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38262"/>
              <a:ext cx="11430000" cy="4181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08108" y="4942932"/>
              <a:ext cx="1628775" cy="5334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854443" y="4904678"/>
            <a:ext cx="936104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43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401" y="1268760"/>
            <a:ext cx="31527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79168"/>
            <a:ext cx="103917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33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2025-12-14T07:27:03Z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