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1988840"/>
            <a:ext cx="64103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162" y="3933056"/>
            <a:ext cx="73056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7553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564904"/>
            <a:ext cx="94679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3579788"/>
            <a:ext cx="94679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4484140"/>
            <a:ext cx="94679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5519120"/>
            <a:ext cx="94679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2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662" y="4437112"/>
            <a:ext cx="46386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16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428378"/>
            <a:ext cx="10792127" cy="5096966"/>
            <a:chOff x="407368" y="1340768"/>
            <a:chExt cx="10792127" cy="5096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61531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31950" y="1388393"/>
              <a:ext cx="3000375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5295" y="2177796"/>
              <a:ext cx="6038850" cy="2819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295" y="5085184"/>
              <a:ext cx="10744200" cy="13525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16468" y="2193398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468" y="2924944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468" y="3678570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468" y="4448894"/>
            <a:ext cx="9467964" cy="681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468" y="5071890"/>
            <a:ext cx="10908124" cy="1525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3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440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68" y="2122808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68" y="2924944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668522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432196"/>
            <a:ext cx="9467964" cy="1229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5758579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8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471" y="868635"/>
            <a:ext cx="9725025" cy="580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468" y="3068960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468" y="3752248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68" y="4515923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68" y="5319791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468" y="6033224"/>
            <a:ext cx="9467964" cy="58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9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209" y="4124601"/>
            <a:ext cx="3855343" cy="2676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9912"/>
          <a:stretch/>
        </p:blipFill>
        <p:spPr>
          <a:xfrm>
            <a:off x="385763" y="1484784"/>
            <a:ext cx="6862366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33337"/>
            <a:ext cx="684076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08027"/>
            <a:ext cx="684076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62620"/>
            <a:ext cx="684076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25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76400"/>
            <a:ext cx="78295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21166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46098"/>
            <a:ext cx="768553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1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077072"/>
            <a:ext cx="3549402" cy="258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0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29630" y="571500"/>
            <a:ext cx="9086850" cy="5953844"/>
            <a:chOff x="1199456" y="260648"/>
            <a:chExt cx="9086850" cy="59538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260648"/>
              <a:ext cx="6896100" cy="2924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356992"/>
              <a:ext cx="9086850" cy="2857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5480" y="2033587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2817358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651372"/>
            <a:ext cx="9361040" cy="708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445190"/>
            <a:ext cx="936104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5224990"/>
            <a:ext cx="9361040" cy="661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6079523"/>
            <a:ext cx="9361040" cy="661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5508" y="124969"/>
            <a:ext cx="9783963" cy="6568776"/>
            <a:chOff x="1136740" y="76200"/>
            <a:chExt cx="9888447" cy="6638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6812" y="76200"/>
              <a:ext cx="9858375" cy="523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6740" y="5314950"/>
              <a:ext cx="8201025" cy="1400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1556792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5508" y="2249481"/>
            <a:ext cx="10167076" cy="2259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631588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5345021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79" y="6068502"/>
            <a:ext cx="7884399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8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8640"/>
            <a:ext cx="10992544" cy="3589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3778225"/>
            <a:ext cx="39052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19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1344" y="1523256"/>
            <a:ext cx="9182100" cy="4210000"/>
            <a:chOff x="191344" y="1412776"/>
            <a:chExt cx="9182100" cy="421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9182100" cy="6667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479376" y="2181225"/>
              <a:ext cx="7549515" cy="2560673"/>
              <a:chOff x="479376" y="2181225"/>
              <a:chExt cx="7549515" cy="256067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376" y="2181225"/>
                <a:ext cx="6867525" cy="2495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85941" y="4151348"/>
                <a:ext cx="742950" cy="5905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1760" y="5013176"/>
              <a:ext cx="5514975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482954" y="2314470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2954" y="3253417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2954" y="4097478"/>
            <a:ext cx="8493366" cy="791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954" y="5053304"/>
            <a:ext cx="2732726" cy="791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5680" y="5053304"/>
            <a:ext cx="2732726" cy="791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30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2025-12-13T14:19:57Z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