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30" r:id="rId8"/>
    <p:sldId id="329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30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67112" y="3148012"/>
            <a:ext cx="5057775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0762" y="188640"/>
            <a:ext cx="9887805" cy="647963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12424" y="2741651"/>
            <a:ext cx="792088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360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724025"/>
            <a:ext cx="11315700" cy="3409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16480" y="4446503"/>
            <a:ext cx="100811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8360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4850" y="1281460"/>
            <a:ext cx="10782300" cy="5457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4554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1844824"/>
            <a:ext cx="11068050" cy="609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2780928"/>
            <a:ext cx="9401175" cy="27146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83432" y="2674786"/>
            <a:ext cx="9937104" cy="30584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3662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548680"/>
            <a:ext cx="8620125" cy="60483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69670" y="1268760"/>
            <a:ext cx="3862233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159896" y="1412776"/>
            <a:ext cx="4896544" cy="53285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3060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484784"/>
            <a:ext cx="11325225" cy="454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7211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662" y="1268760"/>
            <a:ext cx="10734675" cy="2552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71078" y="3856236"/>
            <a:ext cx="9049841" cy="274582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56440" y="3140968"/>
            <a:ext cx="100811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9488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99456" y="52778"/>
            <a:ext cx="10559156" cy="6616582"/>
            <a:chOff x="433387" y="1268760"/>
            <a:chExt cx="11325225" cy="709661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33387" y="1268760"/>
              <a:ext cx="11325225" cy="45910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19187" y="6003177"/>
              <a:ext cx="9953625" cy="23622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3791744" y="3501008"/>
            <a:ext cx="309634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5996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556792"/>
            <a:ext cx="11334750" cy="453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5209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9162" y="1772816"/>
            <a:ext cx="10353675" cy="419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7838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412776"/>
            <a:ext cx="11268075" cy="5162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343472" y="202768"/>
            <a:ext cx="7391400" cy="6466592"/>
            <a:chOff x="1343472" y="202768"/>
            <a:chExt cx="7391400" cy="646659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43472" y="202768"/>
              <a:ext cx="7391400" cy="15621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157662" y="1821135"/>
              <a:ext cx="3876675" cy="48482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343472" y="1119529"/>
            <a:ext cx="828092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998160" y="1855522"/>
            <a:ext cx="4546111" cy="48138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63155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116632"/>
            <a:ext cx="10277582" cy="367240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77539" y="3861048"/>
            <a:ext cx="7515944" cy="2850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0734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1537" y="1556792"/>
            <a:ext cx="10448925" cy="449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1676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725" y="1556792"/>
            <a:ext cx="10496550" cy="461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3280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0600" y="1706463"/>
            <a:ext cx="10210800" cy="4314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48128" y="5085184"/>
            <a:ext cx="100811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82447" y="5085184"/>
            <a:ext cx="100811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344472" y="5085184"/>
            <a:ext cx="698707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5405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3925" y="1844824"/>
            <a:ext cx="10344150" cy="3695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72657" y="2720495"/>
            <a:ext cx="100811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01062" y="4641893"/>
            <a:ext cx="100811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5311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3962" y="562007"/>
            <a:ext cx="9744075" cy="4410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2487" y="5002485"/>
            <a:ext cx="10487025" cy="1666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094833" y="1484784"/>
            <a:ext cx="100811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01830" y="3348308"/>
            <a:ext cx="2154409" cy="14488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6187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657350"/>
            <a:ext cx="7162800" cy="3543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2636912"/>
            <a:ext cx="914501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3501008"/>
            <a:ext cx="9145016" cy="18864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5391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4475" y="2209800"/>
            <a:ext cx="9163050" cy="243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3966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712" y="2143125"/>
            <a:ext cx="10696575" cy="2571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2122758"/>
            <a:ext cx="100811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7773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1962" y="1231477"/>
            <a:ext cx="11268075" cy="5476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5988272"/>
            <a:ext cx="100811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64709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5375" y="1938337"/>
            <a:ext cx="10001250" cy="2981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5174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484784"/>
            <a:ext cx="11296650" cy="4638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5445224"/>
            <a:ext cx="100811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90268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2060848"/>
            <a:ext cx="6143625" cy="3457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1084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962150"/>
            <a:ext cx="11363325" cy="2933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51784" y="2829786"/>
            <a:ext cx="331236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5518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0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2025-12-14T03:12:28Z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