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3" r:id="rId40"/>
    <p:sldId id="364" r:id="rId41"/>
    <p:sldId id="365" r:id="rId42"/>
    <p:sldId id="366" r:id="rId43"/>
    <p:sldId id="367" r:id="rId44"/>
    <p:sldId id="368" r:id="rId45"/>
    <p:sldId id="369" r:id="rId46"/>
    <p:sldId id="370" r:id="rId47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487" y="3038475"/>
            <a:ext cx="43910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2776"/>
            <a:ext cx="107918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900" y="2204864"/>
            <a:ext cx="3886200" cy="3419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808700"/>
            <a:ext cx="9391650" cy="666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00456" y="1406765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672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0975" y="3959577"/>
            <a:ext cx="4210050" cy="198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3284984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274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676459"/>
            <a:ext cx="10582969" cy="23133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124731"/>
            <a:ext cx="3312368" cy="332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75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916832"/>
            <a:ext cx="64484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01008"/>
            <a:ext cx="727280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369110"/>
            <a:ext cx="727280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190913"/>
            <a:ext cx="727280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76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060848"/>
            <a:ext cx="67437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852936"/>
            <a:ext cx="62646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616866"/>
            <a:ext cx="62646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415519"/>
            <a:ext cx="741682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49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5" y="3284984"/>
            <a:ext cx="4286250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323148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06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348880"/>
            <a:ext cx="107918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07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33550"/>
            <a:ext cx="113061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509120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71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4687640"/>
            <a:ext cx="96583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0062" y="1772816"/>
            <a:ext cx="35718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85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56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654367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060848"/>
            <a:ext cx="7464830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700808"/>
            <a:ext cx="104965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603068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86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060848"/>
            <a:ext cx="73723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95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3786161"/>
            <a:ext cx="5791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72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476672"/>
            <a:ext cx="10382250" cy="2533625"/>
            <a:chOff x="904875" y="1484784"/>
            <a:chExt cx="10382250" cy="2533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4875" y="1484784"/>
              <a:ext cx="10382250" cy="1504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03512" y="3284984"/>
              <a:ext cx="3933825" cy="733425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1253083" y="3270498"/>
            <a:ext cx="7857587" cy="3182838"/>
            <a:chOff x="1253083" y="3630538"/>
            <a:chExt cx="7857587" cy="3182838"/>
          </a:xfrm>
        </p:grpSpPr>
        <p:grpSp>
          <p:nvGrpSpPr>
            <p:cNvPr id="7" name="组合 6"/>
            <p:cNvGrpSpPr/>
            <p:nvPr/>
          </p:nvGrpSpPr>
          <p:grpSpPr>
            <a:xfrm>
              <a:off x="1253083" y="3630538"/>
              <a:ext cx="6715125" cy="590550"/>
              <a:chOff x="1127448" y="3661372"/>
              <a:chExt cx="6715125" cy="590550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27448" y="3661372"/>
                <a:ext cx="4610100" cy="59055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737548" y="3661372"/>
                <a:ext cx="2105025" cy="552450"/>
              </a:xfrm>
              <a:prstGeom prst="rect">
                <a:avLst/>
              </a:prstGeom>
            </p:spPr>
          </p:pic>
        </p:grpSp>
        <p:grpSp>
          <p:nvGrpSpPr>
            <p:cNvPr id="10" name="组合 9"/>
            <p:cNvGrpSpPr/>
            <p:nvPr/>
          </p:nvGrpSpPr>
          <p:grpSpPr>
            <a:xfrm>
              <a:off x="1290645" y="4562077"/>
              <a:ext cx="6724650" cy="542925"/>
              <a:chOff x="1290645" y="4562077"/>
              <a:chExt cx="6724650" cy="542925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90645" y="4581128"/>
                <a:ext cx="4000500" cy="504825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291145" y="4562077"/>
                <a:ext cx="2724150" cy="542925"/>
              </a:xfrm>
              <a:prstGeom prst="rect">
                <a:avLst/>
              </a:prstGeom>
            </p:spPr>
          </p:pic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90645" y="5413201"/>
              <a:ext cx="7820025" cy="1400175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1253082" y="3251140"/>
            <a:ext cx="865934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53082" y="4177115"/>
            <a:ext cx="865934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53082" y="5079940"/>
            <a:ext cx="865934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53083" y="5855444"/>
            <a:ext cx="261067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16821" y="5855444"/>
            <a:ext cx="599560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042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292621"/>
            <a:ext cx="10020300" cy="6376739"/>
            <a:chOff x="1343472" y="188640"/>
            <a:chExt cx="10020300" cy="63767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88640"/>
              <a:ext cx="10020300" cy="3943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4365104"/>
              <a:ext cx="5229225" cy="2200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43472" y="1959342"/>
            <a:ext cx="741682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2850593"/>
            <a:ext cx="741682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3707120"/>
            <a:ext cx="741682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4505773"/>
            <a:ext cx="741682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43472" y="5350725"/>
            <a:ext cx="741682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43472" y="6114654"/>
            <a:ext cx="741682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60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71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060848"/>
            <a:ext cx="1056322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36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124744"/>
            <a:ext cx="11372850" cy="5671517"/>
            <a:chOff x="409575" y="1124744"/>
            <a:chExt cx="11372850" cy="56715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1124744"/>
              <a:ext cx="11372850" cy="3476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43350" y="4653136"/>
              <a:ext cx="4305300" cy="2143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735960" y="3861048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28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941168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80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389687"/>
            <a:ext cx="7515225" cy="4775617"/>
            <a:chOff x="1127448" y="1196752"/>
            <a:chExt cx="7515225" cy="47756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38562" y="1196752"/>
              <a:ext cx="4714875" cy="3000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229294"/>
              <a:ext cx="7515225" cy="1743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56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3681" y="4941168"/>
            <a:ext cx="71287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52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556395"/>
            <a:ext cx="11315700" cy="4609306"/>
            <a:chOff x="438150" y="1340768"/>
            <a:chExt cx="11315700" cy="46093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340768"/>
              <a:ext cx="11315700" cy="3400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4797549"/>
              <a:ext cx="9763125" cy="1152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4331260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86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81162"/>
            <a:ext cx="113061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9954" y="3508243"/>
            <a:ext cx="5220581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1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22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2100262"/>
            <a:ext cx="96869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869016"/>
            <a:ext cx="1368152" cy="7379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15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1464" y="404664"/>
            <a:ext cx="10439400" cy="6211391"/>
            <a:chOff x="1271464" y="260648"/>
            <a:chExt cx="10439400" cy="62113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260648"/>
              <a:ext cx="10439400" cy="3419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1963" y="4005064"/>
              <a:ext cx="9629775" cy="2466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129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60648"/>
            <a:ext cx="9867900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501008"/>
            <a:ext cx="7458075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2338" y="3524601"/>
            <a:ext cx="852205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2338" y="4369552"/>
            <a:ext cx="852205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214503"/>
            <a:ext cx="47056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7969" y="5226078"/>
            <a:ext cx="47056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6047880"/>
            <a:ext cx="47056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35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209800"/>
            <a:ext cx="893445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79132"/>
            <a:ext cx="98650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047233"/>
            <a:ext cx="98650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37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69751" y="1206649"/>
            <a:ext cx="10410825" cy="5390703"/>
            <a:chOff x="890587" y="598637"/>
            <a:chExt cx="10410825" cy="53907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6276" y="598637"/>
              <a:ext cx="4419600" cy="638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0587" y="4379615"/>
              <a:ext cx="10410825" cy="1609725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1876772"/>
            <a:ext cx="5124450" cy="30289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62670" y="5013780"/>
            <a:ext cx="1077794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2671" y="5916606"/>
            <a:ext cx="184895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20640" y="5915436"/>
            <a:ext cx="769584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36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138362"/>
            <a:ext cx="104775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204864"/>
            <a:ext cx="712879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24045"/>
            <a:ext cx="324036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022090"/>
            <a:ext cx="712879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922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00200"/>
            <a:ext cx="114204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58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94470"/>
            <a:ext cx="1130617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2912" y="3394670"/>
            <a:ext cx="3686175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12817" y="2493777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7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908720"/>
            <a:ext cx="880110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350" y="4725144"/>
            <a:ext cx="104013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45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133600"/>
            <a:ext cx="104203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93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988840"/>
            <a:ext cx="105346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683188"/>
            <a:ext cx="9721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653136"/>
            <a:ext cx="554461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4653136"/>
            <a:ext cx="43204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03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72816"/>
            <a:ext cx="9344025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692696"/>
            <a:ext cx="3686175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603068"/>
            <a:ext cx="62646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529043"/>
            <a:ext cx="62646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2491" y="4316121"/>
            <a:ext cx="1036005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2491" y="5195797"/>
            <a:ext cx="1036005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71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1412776"/>
            <a:ext cx="95059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1064" y="2243028"/>
            <a:ext cx="1001151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1064" y="3203726"/>
            <a:ext cx="1001151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1064" y="4106552"/>
            <a:ext cx="1001151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1064" y="4974653"/>
            <a:ext cx="1001151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1064" y="5819605"/>
            <a:ext cx="1001151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43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8353425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2036126"/>
            <a:ext cx="3312368" cy="278574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440" y="2276872"/>
            <a:ext cx="676875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110249"/>
            <a:ext cx="720080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3966776"/>
            <a:ext cx="720080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4904326"/>
            <a:ext cx="936104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5853450"/>
            <a:ext cx="936104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74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095500"/>
            <a:ext cx="90487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124046"/>
            <a:ext cx="849694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154192"/>
            <a:ext cx="849694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37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68424"/>
            <a:ext cx="10559156" cy="43781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4040832"/>
            <a:ext cx="3323865" cy="26285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4052407"/>
            <a:ext cx="129614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57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87" y="3897585"/>
            <a:ext cx="690562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55440" y="2204864"/>
            <a:ext cx="9640441" cy="3093907"/>
            <a:chOff x="1055440" y="1473330"/>
            <a:chExt cx="9640441" cy="3093907"/>
          </a:xfrm>
        </p:grpSpPr>
        <p:grpSp>
          <p:nvGrpSpPr>
            <p:cNvPr id="5" name="组合 4"/>
            <p:cNvGrpSpPr/>
            <p:nvPr/>
          </p:nvGrpSpPr>
          <p:grpSpPr>
            <a:xfrm>
              <a:off x="1055440" y="1473330"/>
              <a:ext cx="8524875" cy="582954"/>
              <a:chOff x="1055440" y="1473330"/>
              <a:chExt cx="8524875" cy="58295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5440" y="1484784"/>
                <a:ext cx="3429000" cy="5715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84440" y="1484784"/>
                <a:ext cx="3343275" cy="5334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13440" y="1473330"/>
                <a:ext cx="1666875" cy="50482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9456" y="2290762"/>
              <a:ext cx="9496425" cy="227647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88204" y="2985891"/>
            <a:ext cx="997634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204" y="3865567"/>
            <a:ext cx="997634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8204" y="4768392"/>
            <a:ext cx="997634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16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00808"/>
            <a:ext cx="103822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594956"/>
            <a:ext cx="79928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2890" y="2459052"/>
            <a:ext cx="902354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2890" y="3246131"/>
            <a:ext cx="902354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2890" y="4149080"/>
            <a:ext cx="247082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4149080"/>
            <a:ext cx="763284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2890" y="4979332"/>
            <a:ext cx="261483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20452" y="4979332"/>
            <a:ext cx="701205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07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3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4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2025-12-14T07:40:02Z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