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9791700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112" y="4005064"/>
            <a:ext cx="50577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187" y="3645024"/>
            <a:ext cx="385762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501008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73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1743472"/>
            <a:ext cx="10639425" cy="3557736"/>
            <a:chOff x="1199456" y="1556792"/>
            <a:chExt cx="10639425" cy="3557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556792"/>
              <a:ext cx="661987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9331" y="3528467"/>
              <a:ext cx="466725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4581128"/>
              <a:ext cx="10639425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664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12395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602" y="3068960"/>
            <a:ext cx="3788796" cy="35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38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57350"/>
            <a:ext cx="106584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5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58316" y="1367234"/>
            <a:ext cx="10915650" cy="5158110"/>
            <a:chOff x="858316" y="1484784"/>
            <a:chExt cx="10915650" cy="5158110"/>
          </a:xfrm>
        </p:grpSpPr>
        <p:grpSp>
          <p:nvGrpSpPr>
            <p:cNvPr id="14" name="组合 13"/>
            <p:cNvGrpSpPr/>
            <p:nvPr/>
          </p:nvGrpSpPr>
          <p:grpSpPr>
            <a:xfrm>
              <a:off x="858316" y="1484784"/>
              <a:ext cx="10915650" cy="3732609"/>
              <a:chOff x="858316" y="1484784"/>
              <a:chExt cx="10915650" cy="3732609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858316" y="1484784"/>
                <a:ext cx="10782300" cy="1306438"/>
                <a:chOff x="858316" y="1484784"/>
                <a:chExt cx="10782300" cy="1306438"/>
              </a:xfrm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858316" y="1484784"/>
                  <a:ext cx="10782300" cy="590550"/>
                  <a:chOff x="983432" y="1484784"/>
                  <a:chExt cx="10782300" cy="590550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983432" y="1484784"/>
                    <a:ext cx="5438775" cy="590550"/>
                  </a:xfrm>
                  <a:prstGeom prst="rect">
                    <a:avLst/>
                  </a:prstGeom>
                </p:spPr>
              </p:pic>
              <p:pic>
                <p:nvPicPr>
                  <p:cNvPr id="3" name="图片 2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422207" y="1537171"/>
                    <a:ext cx="5343525" cy="48577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58316" y="2276872"/>
                  <a:ext cx="1238250" cy="514350"/>
                </a:xfrm>
                <a:prstGeom prst="rect">
                  <a:avLst/>
                </a:prstGeom>
              </p:spPr>
            </p:pic>
          </p:grpSp>
          <p:grpSp>
            <p:nvGrpSpPr>
              <p:cNvPr id="9" name="组合 8"/>
              <p:cNvGrpSpPr/>
              <p:nvPr/>
            </p:nvGrpSpPr>
            <p:grpSpPr>
              <a:xfrm>
                <a:off x="915466" y="3133725"/>
                <a:ext cx="10050038" cy="571500"/>
                <a:chOff x="915466" y="3133725"/>
                <a:chExt cx="10050038" cy="571500"/>
              </a:xfrm>
            </p:grpSpPr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915466" y="3152775"/>
                  <a:ext cx="5381625" cy="552450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307779" y="3133725"/>
                  <a:ext cx="4657725" cy="571500"/>
                </a:xfrm>
                <a:prstGeom prst="rect">
                  <a:avLst/>
                </a:prstGeom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>
                <a:off x="915466" y="3944292"/>
                <a:ext cx="10858500" cy="561975"/>
                <a:chOff x="915466" y="3944292"/>
                <a:chExt cx="10858500" cy="561975"/>
              </a:xfrm>
            </p:grpSpPr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15466" y="3944292"/>
                  <a:ext cx="5429250" cy="561975"/>
                </a:xfrm>
                <a:prstGeom prst="rect">
                  <a:avLst/>
                </a:pr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344716" y="3948192"/>
                  <a:ext cx="5429250" cy="514350"/>
                </a:xfrm>
                <a:prstGeom prst="rect">
                  <a:avLst/>
                </a:prstGeom>
              </p:spPr>
            </p:pic>
          </p:grp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44426" y="4712568"/>
                <a:ext cx="1762125" cy="504825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14400" y="5423694"/>
              <a:ext cx="10363200" cy="1219200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767408" y="2924944"/>
            <a:ext cx="1100655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7408" y="3693219"/>
            <a:ext cx="11006558" cy="1573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7408" y="5175024"/>
            <a:ext cx="1100655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67408" y="5985252"/>
            <a:ext cx="1100655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51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64704"/>
            <a:ext cx="10662295" cy="5609671"/>
            <a:chOff x="404812" y="1340768"/>
            <a:chExt cx="11382375" cy="5988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340768"/>
              <a:ext cx="11382375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4005064"/>
              <a:ext cx="5791200" cy="3324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461321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72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8981"/>
            <a:ext cx="10729192" cy="54183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67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462186"/>
            <a:ext cx="9725025" cy="6063158"/>
            <a:chOff x="911424" y="332656"/>
            <a:chExt cx="9725025" cy="60631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25385" y="332656"/>
              <a:ext cx="8496944" cy="5362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805264"/>
              <a:ext cx="9725025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15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88640"/>
            <a:ext cx="10369152" cy="65421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92655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8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81460"/>
            <a:ext cx="114014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877272"/>
            <a:ext cx="151216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31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90637"/>
            <a:ext cx="11363325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959000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681162"/>
            <a:ext cx="11344275" cy="4493295"/>
            <a:chOff x="423862" y="1681162"/>
            <a:chExt cx="11344275" cy="44932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681162"/>
              <a:ext cx="11344275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5560" y="5517232"/>
              <a:ext cx="9344025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234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90700"/>
            <a:ext cx="105251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490662"/>
            <a:ext cx="86487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7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23987"/>
            <a:ext cx="104870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486" y="3933056"/>
            <a:ext cx="9203953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86" y="4725144"/>
            <a:ext cx="9203953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5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3" y="781935"/>
            <a:ext cx="10297144" cy="523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8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628800"/>
            <a:ext cx="10467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287778"/>
            <a:ext cx="216024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4419" y="4287778"/>
            <a:ext cx="216024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175024"/>
            <a:ext cx="2520280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5175024"/>
            <a:ext cx="29523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00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916832"/>
            <a:ext cx="104013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40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9162" y="1268760"/>
            <a:ext cx="10353675" cy="5407025"/>
            <a:chOff x="919162" y="1268760"/>
            <a:chExt cx="10353675" cy="5407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9162" y="1268760"/>
              <a:ext cx="10353675" cy="2466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3799235"/>
              <a:ext cx="9448800" cy="2876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3734864"/>
            <a:ext cx="1036915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499390"/>
            <a:ext cx="1036915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257674"/>
            <a:ext cx="1036915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6114200"/>
            <a:ext cx="1036915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4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060848"/>
            <a:ext cx="103727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81162"/>
            <a:ext cx="112585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73016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9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15353"/>
            <a:ext cx="9954518" cy="32228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573016"/>
            <a:ext cx="572452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0049" y="258805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6124" y="2588054"/>
            <a:ext cx="1494371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4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3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876"/>
          <a:stretch/>
        </p:blipFill>
        <p:spPr>
          <a:xfrm>
            <a:off x="719137" y="1340768"/>
            <a:ext cx="10753725" cy="16223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812" y="3212976"/>
            <a:ext cx="30003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1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19137" y="1863253"/>
            <a:ext cx="10753725" cy="3388817"/>
            <a:chOff x="719137" y="1863253"/>
            <a:chExt cx="10753725" cy="3388817"/>
          </a:xfrm>
        </p:grpSpPr>
        <p:grpSp>
          <p:nvGrpSpPr>
            <p:cNvPr id="4" name="组合 3"/>
            <p:cNvGrpSpPr/>
            <p:nvPr/>
          </p:nvGrpSpPr>
          <p:grpSpPr>
            <a:xfrm>
              <a:off x="747712" y="3645024"/>
              <a:ext cx="10696575" cy="1607046"/>
              <a:chOff x="747712" y="1268760"/>
              <a:chExt cx="10696575" cy="160704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47712" y="1268760"/>
                <a:ext cx="10696575" cy="6858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87488" y="2132856"/>
                <a:ext cx="9534525" cy="7429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t="53917"/>
            <a:stretch/>
          </p:blipFill>
          <p:spPr>
            <a:xfrm>
              <a:off x="719137" y="1863253"/>
              <a:ext cx="10753725" cy="1694309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359696" y="1684957"/>
            <a:ext cx="12961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0541" y="1684957"/>
            <a:ext cx="12961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75300" y="1684957"/>
            <a:ext cx="129614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59158" y="2657231"/>
            <a:ext cx="89648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82976" y="2657231"/>
            <a:ext cx="89648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68208" y="2657231"/>
            <a:ext cx="115212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26619" y="4388254"/>
            <a:ext cx="89648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75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2915" y="699492"/>
            <a:ext cx="1075372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1706" y="3458294"/>
            <a:ext cx="294322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640694"/>
            <a:ext cx="4320480" cy="876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14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2025-12-14T02:41:16Z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