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5" y="3190875"/>
            <a:ext cx="7905750" cy="47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916832"/>
            <a:ext cx="837247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869179"/>
            <a:ext cx="122413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5960" y="2869179"/>
            <a:ext cx="122413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3861048"/>
            <a:ext cx="122413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90958" y="3837898"/>
            <a:ext cx="122413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184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5373216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423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657475"/>
            <a:ext cx="10515600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96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3387" y="1340768"/>
            <a:ext cx="11325225" cy="3672036"/>
            <a:chOff x="433387" y="1268760"/>
            <a:chExt cx="11325225" cy="36720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3387" y="1268760"/>
              <a:ext cx="11325225" cy="2638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293096"/>
              <a:ext cx="2590800" cy="6477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5840" y="4026966"/>
            <a:ext cx="3156281" cy="2714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766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72802"/>
            <a:ext cx="6696075" cy="5924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8408" y="4221088"/>
            <a:ext cx="6833815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8408" y="5157192"/>
            <a:ext cx="6833815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8408" y="6083167"/>
            <a:ext cx="6833815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043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66875"/>
            <a:ext cx="113252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581128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1707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916832"/>
            <a:ext cx="108394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56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65187" y="764704"/>
            <a:ext cx="10619445" cy="57264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915436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259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3925" y="242887"/>
            <a:ext cx="10344150" cy="637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80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2566987"/>
            <a:ext cx="10039350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64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84784"/>
            <a:ext cx="11296650" cy="424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3741" y="5949280"/>
            <a:ext cx="1638300" cy="53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5915436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968077"/>
            <a:ext cx="10526363" cy="51972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62573" y="5399805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607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1268760"/>
            <a:ext cx="11344275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2862" y="4021410"/>
            <a:ext cx="448627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49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988840"/>
            <a:ext cx="1039177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616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055440" y="2065428"/>
            <a:ext cx="9035996" cy="3091764"/>
            <a:chOff x="1055440" y="1628800"/>
            <a:chExt cx="9035996" cy="3091764"/>
          </a:xfrm>
        </p:grpSpPr>
        <p:grpSp>
          <p:nvGrpSpPr>
            <p:cNvPr id="8" name="组合 7"/>
            <p:cNvGrpSpPr/>
            <p:nvPr/>
          </p:nvGrpSpPr>
          <p:grpSpPr>
            <a:xfrm>
              <a:off x="1055440" y="1628800"/>
              <a:ext cx="9035996" cy="2232248"/>
              <a:chOff x="1055440" y="1628800"/>
              <a:chExt cx="9035996" cy="2232248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1055440" y="1628800"/>
                <a:ext cx="9035996" cy="1426071"/>
                <a:chOff x="1055440" y="1628800"/>
                <a:chExt cx="9035996" cy="1426071"/>
              </a:xfrm>
            </p:grpSpPr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055440" y="1628800"/>
                  <a:ext cx="5791200" cy="542925"/>
                </a:xfrm>
                <a:prstGeom prst="rect">
                  <a:avLst/>
                </a:prstGeom>
              </p:spPr>
            </p:pic>
            <p:pic>
              <p:nvPicPr>
                <p:cNvPr id="4" name="图片 3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6881511" y="1628800"/>
                  <a:ext cx="3209925" cy="514350"/>
                </a:xfrm>
                <a:prstGeom prst="rect">
                  <a:avLst/>
                </a:prstGeom>
              </p:spPr>
            </p:pic>
            <p:pic>
              <p:nvPicPr>
                <p:cNvPr id="5" name="图片 4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055440" y="2492896"/>
                  <a:ext cx="4543425" cy="561975"/>
                </a:xfrm>
                <a:prstGeom prst="rect">
                  <a:avLst/>
                </a:prstGeom>
              </p:spPr>
            </p:pic>
          </p:grpSp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55440" y="3318123"/>
                <a:ext cx="5143500" cy="542925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85412" y="4120489"/>
              <a:ext cx="6686550" cy="600075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1055440" y="2924944"/>
            <a:ext cx="648072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83432" y="3717032"/>
            <a:ext cx="261494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719736" y="3755196"/>
            <a:ext cx="261494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83432" y="4619292"/>
            <a:ext cx="813690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636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060848"/>
            <a:ext cx="839152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2060848"/>
            <a:ext cx="468052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924944"/>
            <a:ext cx="813690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793045"/>
            <a:ext cx="813690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788468"/>
            <a:ext cx="813690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1664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00808"/>
            <a:ext cx="1133475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982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8109" y="1387227"/>
            <a:ext cx="7896225" cy="2905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859" y="4339555"/>
            <a:ext cx="10372725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824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1691" y="404664"/>
            <a:ext cx="10448925" cy="623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28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90963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204864"/>
            <a:ext cx="482453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0" y="2204864"/>
            <a:ext cx="43924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2891100"/>
            <a:ext cx="396044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15880" y="2891100"/>
            <a:ext cx="453650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3214" y="3611180"/>
            <a:ext cx="766708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93214" y="4340385"/>
            <a:ext cx="298656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85422" y="4340385"/>
            <a:ext cx="4674873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48526" y="4976857"/>
            <a:ext cx="5163497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88904" y="5036505"/>
            <a:ext cx="287544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39416" y="5771420"/>
            <a:ext cx="287544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743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104584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204864"/>
            <a:ext cx="25922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13730" y="2204864"/>
            <a:ext cx="25922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2850776"/>
            <a:ext cx="10702993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1" y="4351580"/>
            <a:ext cx="10702993" cy="12333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5805264"/>
            <a:ext cx="806489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836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988840"/>
            <a:ext cx="580072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70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628800"/>
            <a:ext cx="1044892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035116"/>
            <a:ext cx="79928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1319" y="3842436"/>
            <a:ext cx="10863046" cy="12089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222731"/>
            <a:ext cx="79928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91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700808"/>
            <a:ext cx="1042987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124046"/>
            <a:ext cx="1015312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861048"/>
            <a:ext cx="10657184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606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72816"/>
            <a:ext cx="1134427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758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39416" y="980728"/>
            <a:ext cx="10677525" cy="5616624"/>
            <a:chOff x="757237" y="908720"/>
            <a:chExt cx="10677525" cy="56166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81050" y="908720"/>
              <a:ext cx="10629900" cy="3076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7237" y="3963119"/>
              <a:ext cx="10677525" cy="25622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344472" y="5987444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084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772816"/>
            <a:ext cx="68770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439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548680"/>
            <a:ext cx="10457655" cy="59795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4944607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67519" y="5824282"/>
            <a:ext cx="8974275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073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988840"/>
            <a:ext cx="1131570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778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844824"/>
            <a:ext cx="107823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789040"/>
            <a:ext cx="115212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763308"/>
            <a:ext cx="115212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803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2025-12-14T06:09:08Z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