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54" r:id="rId6"/>
    <p:sldId id="353" r:id="rId7"/>
    <p:sldId id="355" r:id="rId8"/>
    <p:sldId id="35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3152775"/>
            <a:ext cx="78009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5" y="5021610"/>
            <a:ext cx="4857750" cy="140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6779" y="4230105"/>
            <a:ext cx="108012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38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257185"/>
            <a:ext cx="11353800" cy="5531222"/>
            <a:chOff x="419100" y="1268760"/>
            <a:chExt cx="11353800" cy="55312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268760"/>
              <a:ext cx="11353800" cy="2819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30600" y="4063678"/>
              <a:ext cx="3330799" cy="273630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773243" y="3247701"/>
            <a:ext cx="129614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31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7200" y="1268760"/>
            <a:ext cx="11277600" cy="2347317"/>
            <a:chOff x="457200" y="1268760"/>
            <a:chExt cx="11277600" cy="234731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268760"/>
              <a:ext cx="11277600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2533" y="1897410"/>
              <a:ext cx="10506075" cy="1095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5978" y="2996952"/>
              <a:ext cx="2571750" cy="619125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983432" y="3789040"/>
            <a:ext cx="8315325" cy="2880320"/>
            <a:chOff x="983432" y="3789040"/>
            <a:chExt cx="8315325" cy="288032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533" y="3789040"/>
              <a:ext cx="5972175" cy="51435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3432" y="4542259"/>
              <a:ext cx="8315325" cy="54292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10293" y="5181947"/>
              <a:ext cx="4448175" cy="69532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10293" y="6012135"/>
              <a:ext cx="5543550" cy="65722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75978" y="3752778"/>
            <a:ext cx="941251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99128" y="4470409"/>
            <a:ext cx="523604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35174" y="4470409"/>
            <a:ext cx="372126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75978" y="5203651"/>
            <a:ext cx="746829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75978" y="6014742"/>
            <a:ext cx="746829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63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0009" y="4676286"/>
            <a:ext cx="172819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11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203282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45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1431" y="1733525"/>
            <a:ext cx="3629025" cy="349567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343472" y="2708920"/>
            <a:ext cx="4305300" cy="1689720"/>
            <a:chOff x="853952" y="2204864"/>
            <a:chExt cx="4305300" cy="168972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204864"/>
              <a:ext cx="4076700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3952" y="3284984"/>
              <a:ext cx="4305300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464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818" y="476672"/>
            <a:ext cx="10684419" cy="43307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799" y="3861049"/>
            <a:ext cx="2412418" cy="28981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152853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79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43050"/>
            <a:ext cx="103822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47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10458573" cy="33683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356992"/>
            <a:ext cx="3744416" cy="33537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3180722"/>
            <a:ext cx="100811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45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6792"/>
            <a:ext cx="112109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3928" y="5465816"/>
            <a:ext cx="1226207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00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6014742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1733550"/>
            <a:ext cx="68770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14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26629" y="692696"/>
            <a:ext cx="10602019" cy="5615959"/>
            <a:chOff x="1199455" y="332656"/>
            <a:chExt cx="10602019" cy="5615959"/>
          </a:xfrm>
        </p:grpSpPr>
        <p:grpSp>
          <p:nvGrpSpPr>
            <p:cNvPr id="5" name="组合 4"/>
            <p:cNvGrpSpPr/>
            <p:nvPr/>
          </p:nvGrpSpPr>
          <p:grpSpPr>
            <a:xfrm>
              <a:off x="1199455" y="332656"/>
              <a:ext cx="10602019" cy="2337744"/>
              <a:chOff x="390525" y="1484784"/>
              <a:chExt cx="11410950" cy="251611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90525" y="1484784"/>
                <a:ext cx="11410950" cy="6381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71464" y="2276872"/>
                <a:ext cx="10429875" cy="1724025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11824" y="2848798"/>
              <a:ext cx="2974992" cy="30998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0996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79376" y="1544092"/>
            <a:ext cx="11382375" cy="4254723"/>
            <a:chOff x="479376" y="1544092"/>
            <a:chExt cx="11382375" cy="4254723"/>
          </a:xfrm>
        </p:grpSpPr>
        <p:grpSp>
          <p:nvGrpSpPr>
            <p:cNvPr id="12" name="组合 11"/>
            <p:cNvGrpSpPr/>
            <p:nvPr/>
          </p:nvGrpSpPr>
          <p:grpSpPr>
            <a:xfrm>
              <a:off x="479376" y="1544092"/>
              <a:ext cx="11382375" cy="2028924"/>
              <a:chOff x="1097112" y="1412776"/>
              <a:chExt cx="11382375" cy="2028924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127448" y="1412776"/>
                <a:ext cx="10868025" cy="628650"/>
                <a:chOff x="1127448" y="1412776"/>
                <a:chExt cx="10868025" cy="628650"/>
              </a:xfrm>
            </p:grpSpPr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27448" y="1412776"/>
                  <a:ext cx="6276975" cy="628650"/>
                </a:xfrm>
                <a:prstGeom prst="rect">
                  <a:avLst/>
                </a:prstGeom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404423" y="1431826"/>
                  <a:ext cx="4591050" cy="590550"/>
                </a:xfrm>
                <a:prstGeom prst="rect">
                  <a:avLst/>
                </a:prstGeom>
              </p:spPr>
            </p:pic>
          </p:grp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71464" y="2071142"/>
                <a:ext cx="1362075" cy="571500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33539" y="2052092"/>
                <a:ext cx="6000750" cy="561975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97112" y="2886075"/>
                <a:ext cx="6181725" cy="542925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278837" y="2898775"/>
                <a:ext cx="5200650" cy="542925"/>
              </a:xfrm>
              <a:prstGeom prst="rect">
                <a:avLst/>
              </a:prstGeom>
            </p:spPr>
          </p:pic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30548" y="3789040"/>
              <a:ext cx="8629650" cy="2009775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557930" y="2961544"/>
            <a:ext cx="1163407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7930" y="3725474"/>
            <a:ext cx="1163407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7930" y="4720897"/>
            <a:ext cx="11634070" cy="1306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45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060848"/>
            <a:ext cx="103346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978" y="2973091"/>
            <a:ext cx="10506622" cy="2221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1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5078638"/>
            <a:ext cx="475252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80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90725"/>
            <a:ext cx="114204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5" y="3020102"/>
            <a:ext cx="304594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085" y="4015526"/>
            <a:ext cx="209857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45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9969" y="4802181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4338" y="4669740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1502" y="4669740"/>
            <a:ext cx="1254977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56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0458" y="3809632"/>
            <a:ext cx="186566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16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0" y="1484784"/>
            <a:ext cx="36195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262" y="4079498"/>
            <a:ext cx="1027747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3221" y="3284984"/>
            <a:ext cx="4867275" cy="34861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99849" y="4334019"/>
            <a:ext cx="4764103" cy="1552406"/>
            <a:chOff x="899849" y="4334019"/>
            <a:chExt cx="4764103" cy="155240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4334019"/>
              <a:ext cx="4648200" cy="58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/>
            <a:srcRect r="57924" b="1392"/>
            <a:stretch/>
          </p:blipFill>
          <p:spPr>
            <a:xfrm>
              <a:off x="899849" y="5229201"/>
              <a:ext cx="1955791" cy="64807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/>
            <a:srcRect l="59117"/>
            <a:stretch/>
          </p:blipFill>
          <p:spPr>
            <a:xfrm>
              <a:off x="3763631" y="5229200"/>
              <a:ext cx="1900321" cy="6572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416480" y="3212976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97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261069"/>
            <a:ext cx="11206658" cy="5538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64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33425" y="1604789"/>
            <a:ext cx="10725150" cy="4848547"/>
            <a:chOff x="733425" y="1340768"/>
            <a:chExt cx="10725150" cy="484854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3425" y="1340768"/>
              <a:ext cx="10725150" cy="742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22884" y="2060848"/>
              <a:ext cx="7429500" cy="34194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2012" y="5589240"/>
              <a:ext cx="10467975" cy="6000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200456" y="1694262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40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564904"/>
            <a:ext cx="194421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0183" y="5574322"/>
            <a:ext cx="194421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53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50121"/>
            <a:ext cx="6912768" cy="2799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98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861048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10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