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9750" y="2492896"/>
            <a:ext cx="8572500" cy="1818090"/>
            <a:chOff x="1809750" y="2492896"/>
            <a:chExt cx="8572500" cy="1818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9750" y="2492896"/>
              <a:ext cx="85725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5" y="3710911"/>
              <a:ext cx="6000750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5433649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60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772816"/>
            <a:ext cx="9886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4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04864"/>
            <a:ext cx="108299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8498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41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238" y="476672"/>
            <a:ext cx="10698410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7823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4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0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268760"/>
            <a:ext cx="107251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39589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80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24941"/>
            <a:ext cx="10232454" cy="640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3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62162"/>
            <a:ext cx="106965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73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1612"/>
            <a:ext cx="113538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0932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1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2025-12-14T02:57:14Z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