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105150"/>
            <a:ext cx="114109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76295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84784"/>
            <a:ext cx="432048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272" y="3789040"/>
            <a:ext cx="8064896" cy="1330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5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3" y="4232663"/>
            <a:ext cx="583520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421" y="5114332"/>
            <a:ext cx="29583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7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3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6792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0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772816"/>
            <a:ext cx="11344275" cy="3888060"/>
            <a:chOff x="423862" y="1412776"/>
            <a:chExt cx="11344275" cy="38880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653136"/>
              <a:ext cx="1047750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789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700808"/>
            <a:ext cx="10467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76627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6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348880"/>
            <a:ext cx="112680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0390" y="3258496"/>
            <a:ext cx="871298" cy="1296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6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9288" y="692696"/>
            <a:ext cx="10607352" cy="5824645"/>
            <a:chOff x="457200" y="1340768"/>
            <a:chExt cx="11277600" cy="6192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11277600" cy="436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1216" y="5933256"/>
              <a:ext cx="10439400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955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38162"/>
            <a:ext cx="1051560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196752"/>
            <a:ext cx="424847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40968"/>
            <a:ext cx="107291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77072"/>
            <a:ext cx="107291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829427"/>
            <a:ext cx="10729192" cy="1490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1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06785"/>
            <a:ext cx="112109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4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36506"/>
            <a:ext cx="55721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04658"/>
            <a:ext cx="113347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753164"/>
            <a:ext cx="6000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437" y="3507060"/>
            <a:ext cx="11287125" cy="316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53763" y="4514149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643062"/>
            <a:ext cx="50196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3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39416" y="1844824"/>
            <a:ext cx="10741892" cy="3717751"/>
            <a:chOff x="839416" y="1366168"/>
            <a:chExt cx="10741892" cy="3717751"/>
          </a:xfrm>
        </p:grpSpPr>
        <p:grpSp>
          <p:nvGrpSpPr>
            <p:cNvPr id="5" name="组合 4"/>
            <p:cNvGrpSpPr/>
            <p:nvPr/>
          </p:nvGrpSpPr>
          <p:grpSpPr>
            <a:xfrm>
              <a:off x="839416" y="1366168"/>
              <a:ext cx="10741892" cy="627633"/>
              <a:chOff x="839416" y="1366168"/>
              <a:chExt cx="10741892" cy="62763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9416" y="1412776"/>
                <a:ext cx="5438775" cy="581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37783" y="1366168"/>
                <a:ext cx="5343525" cy="56197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982291" y="2132856"/>
              <a:ext cx="10511928" cy="561975"/>
              <a:chOff x="982291" y="2132856"/>
              <a:chExt cx="10511928" cy="56197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2291" y="2132856"/>
                <a:ext cx="5295900" cy="5619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36419" y="2136031"/>
                <a:ext cx="5257800" cy="49530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2975" y="2867025"/>
              <a:ext cx="10306050" cy="5619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7725" y="3664694"/>
              <a:ext cx="10496550" cy="14192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839416" y="4007400"/>
            <a:ext cx="10519925" cy="1869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35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54310"/>
            <a:ext cx="8086725" cy="611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535278"/>
            <a:ext cx="2808312" cy="1741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9632" y="2270326"/>
            <a:ext cx="1007295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9632" y="3254174"/>
            <a:ext cx="1007295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9632" y="3994954"/>
            <a:ext cx="1007295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9632" y="4967228"/>
            <a:ext cx="1007295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9632" y="5812180"/>
            <a:ext cx="1007295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7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980728"/>
            <a:ext cx="112585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286644"/>
            <a:ext cx="11315700" cy="5382716"/>
            <a:chOff x="438150" y="1124744"/>
            <a:chExt cx="11315700" cy="53827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124744"/>
              <a:ext cx="1131570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4869160"/>
              <a:ext cx="1128712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464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8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48098"/>
            <a:ext cx="10357420" cy="6593270"/>
            <a:chOff x="419100" y="1268760"/>
            <a:chExt cx="11353800" cy="7227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268760"/>
              <a:ext cx="11353800" cy="540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287" y="6858000"/>
              <a:ext cx="1063942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526765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19325"/>
            <a:ext cx="114395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101691"/>
            <a:ext cx="11521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0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92896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2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8635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23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2334"/>
            <a:ext cx="117906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762" y="3212976"/>
            <a:ext cx="25939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5240775"/>
            <a:ext cx="7920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66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11304"/>
            <a:ext cx="20002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3140968"/>
            <a:ext cx="3705126" cy="376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9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82" y="1572182"/>
            <a:ext cx="59150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398" y="3412976"/>
            <a:ext cx="36004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6156" y="3412976"/>
            <a:ext cx="529988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156" y="4362100"/>
            <a:ext cx="529988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9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37" y="3839840"/>
            <a:ext cx="99917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879754"/>
            <a:ext cx="9865096" cy="1061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47906"/>
            <a:ext cx="10297144" cy="1061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2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62" y="3928372"/>
            <a:ext cx="9941942" cy="796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62" y="4993242"/>
            <a:ext cx="9941942" cy="1388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87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2025-12-14T03:37:32Z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