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3" r:id="rId11"/>
    <p:sldId id="334" r:id="rId12"/>
    <p:sldId id="335" r:id="rId13"/>
    <p:sldId id="336" r:id="rId14"/>
    <p:sldId id="332" r:id="rId15"/>
    <p:sldId id="337" r:id="rId16"/>
    <p:sldId id="338" r:id="rId17"/>
    <p:sldId id="339" r:id="rId18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120" y="52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0787" y="2990850"/>
            <a:ext cx="7210425" cy="876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582266"/>
            <a:ext cx="11506200" cy="3790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8051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83432" y="275208"/>
            <a:ext cx="10944225" cy="3810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67275" y="3429000"/>
            <a:ext cx="2457450" cy="3305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279576" y="3212976"/>
            <a:ext cx="1224136" cy="6970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98904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1552575"/>
            <a:ext cx="11010900" cy="375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040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037" y="1268760"/>
            <a:ext cx="10829925" cy="2733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00587" y="3220169"/>
            <a:ext cx="2790825" cy="3305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768408" y="2204864"/>
            <a:ext cx="1713922" cy="6970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38808" y="3168032"/>
            <a:ext cx="1244824" cy="6970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251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6931" y="1124744"/>
            <a:ext cx="10753725" cy="1676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4250" y="2996952"/>
            <a:ext cx="2838450" cy="3724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051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4164" y="332656"/>
            <a:ext cx="10858500" cy="2428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57737" y="2852936"/>
            <a:ext cx="2676525" cy="3838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13654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1087" y="1628800"/>
            <a:ext cx="10029825" cy="4248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8080" y="2420888"/>
            <a:ext cx="5453944" cy="6970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12143" y="2420888"/>
            <a:ext cx="5021776" cy="6970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58080" y="3451882"/>
            <a:ext cx="10350488" cy="6970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02096" y="4365104"/>
            <a:ext cx="5021896" cy="6970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023992" y="4365104"/>
            <a:ext cx="5021896" cy="6970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20755" y="5301208"/>
            <a:ext cx="10350488" cy="6970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81039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671637"/>
            <a:ext cx="6429375" cy="3514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8080" y="2722066"/>
            <a:ext cx="10350488" cy="6970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8080" y="3612082"/>
            <a:ext cx="3221696" cy="6970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22792" y="3612082"/>
            <a:ext cx="3221696" cy="6970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01096" y="4599634"/>
            <a:ext cx="3221696" cy="6970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4885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772816"/>
            <a:ext cx="11449050" cy="3667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5400" y="260648"/>
            <a:ext cx="11315700" cy="3400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09815" y="2455857"/>
            <a:ext cx="3286869" cy="42855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8357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1435943"/>
            <a:ext cx="11144250" cy="5305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802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121990" y="1563340"/>
            <a:ext cx="8934450" cy="4529956"/>
            <a:chOff x="335360" y="1340768"/>
            <a:chExt cx="8934450" cy="4529956"/>
          </a:xfrm>
        </p:grpSpPr>
        <p:grpSp>
          <p:nvGrpSpPr>
            <p:cNvPr id="4" name="组合 3"/>
            <p:cNvGrpSpPr/>
            <p:nvPr/>
          </p:nvGrpSpPr>
          <p:grpSpPr>
            <a:xfrm>
              <a:off x="335360" y="1340768"/>
              <a:ext cx="8934450" cy="619125"/>
              <a:chOff x="335360" y="1340768"/>
              <a:chExt cx="8934450" cy="619125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335360" y="1340768"/>
                <a:ext cx="6353175" cy="619125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688535" y="1340768"/>
                <a:ext cx="2581275" cy="581025"/>
              </a:xfrm>
              <a:prstGeom prst="rect">
                <a:avLst/>
              </a:prstGeom>
            </p:spPr>
          </p:pic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35360" y="1994049"/>
              <a:ext cx="5886450" cy="3876675"/>
            </a:xfrm>
            <a:prstGeom prst="rect">
              <a:avLst/>
            </a:prstGeom>
          </p:spPr>
        </p:pic>
      </p:grpSp>
      <p:sp>
        <p:nvSpPr>
          <p:cNvPr id="7" name="矩形 6"/>
          <p:cNvSpPr/>
          <p:nvPr/>
        </p:nvSpPr>
        <p:spPr>
          <a:xfrm>
            <a:off x="8040216" y="1524383"/>
            <a:ext cx="3168352" cy="6970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58080" y="2265488"/>
            <a:ext cx="10350488" cy="10194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58080" y="3501008"/>
            <a:ext cx="10350488" cy="8324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58080" y="4549520"/>
            <a:ext cx="3221696" cy="6970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050654" y="4549520"/>
            <a:ext cx="3221696" cy="6970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58080" y="5342000"/>
            <a:ext cx="2928664" cy="6970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800864" y="5342000"/>
            <a:ext cx="3221696" cy="6970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0284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" y="1916832"/>
            <a:ext cx="10896600" cy="3429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19736" y="2780928"/>
            <a:ext cx="3744416" cy="1800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8620" y="4545704"/>
            <a:ext cx="10350488" cy="6970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71795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725" y="1700808"/>
            <a:ext cx="10496550" cy="4267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8080" y="2420888"/>
            <a:ext cx="5669968" cy="6970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59355" y="2420888"/>
            <a:ext cx="4001141" cy="6970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58080" y="3356992"/>
            <a:ext cx="3653744" cy="6970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482864" y="3356992"/>
            <a:ext cx="7085744" cy="6970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58080" y="4313981"/>
            <a:ext cx="10350488" cy="6970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58080" y="5240573"/>
            <a:ext cx="10350488" cy="6970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5770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" y="1556792"/>
            <a:ext cx="10753725" cy="4057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48328" y="1556792"/>
            <a:ext cx="2520280" cy="6970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0920" y="2312696"/>
            <a:ext cx="8577448" cy="14763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58080" y="3980319"/>
            <a:ext cx="2861656" cy="6970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876983" y="3980319"/>
            <a:ext cx="2861656" cy="6970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23391" y="4869160"/>
            <a:ext cx="9217025" cy="6970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4417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662" y="1857375"/>
            <a:ext cx="10734675" cy="3143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07768" y="1857375"/>
            <a:ext cx="3024336" cy="6970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32104" y="1857375"/>
            <a:ext cx="4608512" cy="6970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7880" y="2803971"/>
            <a:ext cx="4608512" cy="6970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5400" y="3750567"/>
            <a:ext cx="3888432" cy="14996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0693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0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2025-12-13T15:39:51Z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