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0212" y="2348880"/>
            <a:ext cx="8791575" cy="2089001"/>
            <a:chOff x="1700212" y="2348880"/>
            <a:chExt cx="8791575" cy="2089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0212" y="2348880"/>
              <a:ext cx="87915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4187" y="3933056"/>
              <a:ext cx="6143625" cy="5048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9587" y="1484784"/>
            <a:ext cx="11172825" cy="5181575"/>
            <a:chOff x="509587" y="1340768"/>
            <a:chExt cx="11172825" cy="518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340768"/>
              <a:ext cx="1117282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0050" y="3140968"/>
              <a:ext cx="3771900" cy="3381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800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50793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76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5595376" cy="6480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052736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1851389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812088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573016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394819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5124024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5992126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196752"/>
            <a:ext cx="11344275" cy="5589240"/>
            <a:chOff x="423862" y="1268760"/>
            <a:chExt cx="113442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268760"/>
              <a:ext cx="1134427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0475" y="3212976"/>
              <a:ext cx="4591050" cy="3133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6296025"/>
              <a:ext cx="9229725" cy="561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328498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465" y="4067929"/>
            <a:ext cx="2585070" cy="26014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2210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3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526" y="3954176"/>
            <a:ext cx="3152948" cy="27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412776"/>
            <a:ext cx="6715125" cy="4752528"/>
            <a:chOff x="767408" y="1772816"/>
            <a:chExt cx="6715125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772816"/>
              <a:ext cx="6715125" cy="3781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5903" y="5515694"/>
              <a:ext cx="6372225" cy="10096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533" y="1546125"/>
            <a:ext cx="39528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9695" y="2237928"/>
            <a:ext cx="41228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794" y="3152328"/>
            <a:ext cx="57932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604" y="3861048"/>
            <a:ext cx="6826928" cy="1294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5604" y="5194201"/>
            <a:ext cx="6826928" cy="1294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87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72816"/>
            <a:ext cx="106775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236" y="3284984"/>
            <a:ext cx="10883379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2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925"/>
            <a:ext cx="10477623" cy="3566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880" y="3212976"/>
            <a:ext cx="36576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42950" y="1222152"/>
            <a:ext cx="10706100" cy="5580856"/>
            <a:chOff x="742950" y="1196752"/>
            <a:chExt cx="10706100" cy="5580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2950" y="1196752"/>
              <a:ext cx="107061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426" y="1758727"/>
              <a:ext cx="7010400" cy="1666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426" y="3501008"/>
              <a:ext cx="7038975" cy="32766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1942232"/>
            <a:ext cx="3638550" cy="3448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5966" y="3451002"/>
            <a:ext cx="7045859" cy="340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41160" cy="5303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84791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19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2025-12-14T02:59:30Z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