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57362" y="2348880"/>
            <a:ext cx="8677275" cy="2006327"/>
            <a:chOff x="1757362" y="2348880"/>
            <a:chExt cx="8677275" cy="20063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57362" y="2348880"/>
              <a:ext cx="8677275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62175" y="3717032"/>
              <a:ext cx="7867650" cy="6381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062" y="1928812"/>
            <a:ext cx="61245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6062" y="2615048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6062" y="3436851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6062" y="4281803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37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96666"/>
            <a:ext cx="11091787" cy="488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11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3387" y="1428006"/>
            <a:ext cx="11325225" cy="5191869"/>
            <a:chOff x="433387" y="1428006"/>
            <a:chExt cx="11325225" cy="5191869"/>
          </a:xfrm>
        </p:grpSpPr>
        <p:grpSp>
          <p:nvGrpSpPr>
            <p:cNvPr id="4" name="组合 3"/>
            <p:cNvGrpSpPr/>
            <p:nvPr/>
          </p:nvGrpSpPr>
          <p:grpSpPr>
            <a:xfrm>
              <a:off x="433387" y="1428006"/>
              <a:ext cx="11325225" cy="2633836"/>
              <a:chOff x="433387" y="1340768"/>
              <a:chExt cx="11325225" cy="263383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33387" y="1340768"/>
                <a:ext cx="11325225" cy="16954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3269754"/>
                <a:ext cx="3857625" cy="7048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59896" y="3429000"/>
              <a:ext cx="3305175" cy="3190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328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11424" y="2042320"/>
            <a:ext cx="6710933" cy="2210370"/>
            <a:chOff x="911424" y="2028825"/>
            <a:chExt cx="6710933" cy="22103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2028825"/>
              <a:ext cx="6638925" cy="1400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658170"/>
              <a:ext cx="5829300" cy="58102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242" y="4528914"/>
            <a:ext cx="8686800" cy="1276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2357" y="1185069"/>
            <a:ext cx="4200525" cy="31146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83432" y="3640789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4393144"/>
            <a:ext cx="8856984" cy="1484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72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11783" y="1124744"/>
            <a:ext cx="9568433" cy="5211266"/>
            <a:chOff x="1055440" y="1124744"/>
            <a:chExt cx="9568433" cy="5211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124744"/>
              <a:ext cx="9496425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869160"/>
              <a:ext cx="6438900" cy="1466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76062" y="3403845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6062" y="4028878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6062" y="4835316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6062" y="5657118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02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0106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810980"/>
            <a:ext cx="10153128" cy="2482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4574" y="4297416"/>
            <a:ext cx="548749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6280" y="4279516"/>
            <a:ext cx="305011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032930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773710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88840"/>
            <a:ext cx="112680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66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404664"/>
            <a:ext cx="10559156" cy="6192688"/>
            <a:chOff x="1271464" y="548680"/>
            <a:chExt cx="10559156" cy="61926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548680"/>
              <a:ext cx="10559156" cy="335690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75920" y="2969468"/>
              <a:ext cx="3609975" cy="3771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622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9251" y="548680"/>
            <a:ext cx="6843589" cy="5935538"/>
            <a:chOff x="1247775" y="476672"/>
            <a:chExt cx="6843589" cy="593553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476672"/>
              <a:ext cx="6819900" cy="4314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7775" y="4869160"/>
              <a:ext cx="4848225" cy="154305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2840" y="692696"/>
            <a:ext cx="3733800" cy="3771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14975" y="2273692"/>
            <a:ext cx="581712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14975" y="3211242"/>
            <a:ext cx="581712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4975" y="4090918"/>
            <a:ext cx="581712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14975" y="5028467"/>
            <a:ext cx="581712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4975" y="5931292"/>
            <a:ext cx="5817129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2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252" y="1268760"/>
            <a:ext cx="63817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6062" y="2276872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6062" y="3052376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6062" y="3932052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6062" y="4823303"/>
            <a:ext cx="1739618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4823303"/>
            <a:ext cx="5544616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6062" y="5899749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93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221" y="764704"/>
            <a:ext cx="10531411" cy="566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2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340768"/>
            <a:ext cx="11439525" cy="2601441"/>
            <a:chOff x="376237" y="1484784"/>
            <a:chExt cx="11439525" cy="26014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484784"/>
              <a:ext cx="11439525" cy="151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429000"/>
              <a:ext cx="8229600" cy="6572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007" y="3949005"/>
            <a:ext cx="2883985" cy="272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5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210" y="1484784"/>
            <a:ext cx="65341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6062" y="2276872"/>
            <a:ext cx="634813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6062" y="3725763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6062" y="4478117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6062" y="5242046"/>
            <a:ext cx="6348130" cy="609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75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2025-12-14T07:25:24Z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