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5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2562225"/>
            <a:ext cx="9772650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9275" y="4065488"/>
            <a:ext cx="2428875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88095" y="342900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33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1171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7768" y="2411743"/>
            <a:ext cx="4572000" cy="3752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88095" y="191683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4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988840"/>
            <a:ext cx="101536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28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700808"/>
            <a:ext cx="11601450" cy="3795514"/>
            <a:chOff x="295275" y="1484784"/>
            <a:chExt cx="11601450" cy="37955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484784"/>
              <a:ext cx="11601450" cy="428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2315" y="2060848"/>
              <a:ext cx="10915650" cy="3219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88095" y="364502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44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24000"/>
            <a:ext cx="115538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683212"/>
            <a:ext cx="2464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120" y="3331394"/>
            <a:ext cx="2464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4641561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25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083998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27104" y="5475380"/>
            <a:ext cx="21526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61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823337"/>
            <a:ext cx="7056784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9057" y="5331565"/>
            <a:ext cx="3356743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44322" y="5331565"/>
            <a:ext cx="3356743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79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72816"/>
            <a:ext cx="59340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705256"/>
            <a:ext cx="2376264" cy="12196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238" y="2700679"/>
            <a:ext cx="3072522" cy="9443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720" y="3571130"/>
            <a:ext cx="5378296" cy="577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720" y="4164662"/>
            <a:ext cx="1417856" cy="577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4164662"/>
            <a:ext cx="2664296" cy="577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55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5387" y="3422144"/>
            <a:ext cx="21812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73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4362" y="1628800"/>
            <a:ext cx="10963275" cy="4464496"/>
            <a:chOff x="614362" y="1196752"/>
            <a:chExt cx="10963275" cy="44644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4362" y="1196752"/>
              <a:ext cx="10963275" cy="3314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7730" y="4546823"/>
              <a:ext cx="8582025" cy="1114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048328" y="1607540"/>
            <a:ext cx="2664296" cy="2901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362" y="3573016"/>
            <a:ext cx="20252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9616" y="3429001"/>
            <a:ext cx="4298021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7062" y="4293094"/>
            <a:ext cx="9161346" cy="115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6216" y="5501092"/>
            <a:ext cx="74339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83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157412"/>
            <a:ext cx="1145857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4619" y="3068960"/>
            <a:ext cx="3902762" cy="3636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59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412776"/>
            <a:ext cx="52292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8256" y="1988840"/>
            <a:ext cx="5677903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2831334"/>
            <a:ext cx="3888432" cy="4752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3429000"/>
            <a:ext cx="626469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99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47528" y="1355973"/>
            <a:ext cx="6223636" cy="4593307"/>
            <a:chOff x="1847528" y="1052736"/>
            <a:chExt cx="6223636" cy="45933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47528" y="1052736"/>
              <a:ext cx="5238750" cy="1952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60864" y="3140968"/>
              <a:ext cx="6210300" cy="2505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03512" y="3429000"/>
            <a:ext cx="705678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60864" y="4408710"/>
            <a:ext cx="7619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60864" y="4999978"/>
            <a:ext cx="7475496" cy="964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43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246065"/>
            <a:ext cx="3698522" cy="3567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06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64484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36912"/>
            <a:ext cx="6624736" cy="3384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56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56792"/>
            <a:ext cx="77057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0500" y="2188796"/>
            <a:ext cx="3831404" cy="9521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262095"/>
            <a:ext cx="3831404" cy="9521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9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268760"/>
            <a:ext cx="11563350" cy="1800969"/>
            <a:chOff x="314325" y="1340768"/>
            <a:chExt cx="11563350" cy="18009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25" y="1340768"/>
              <a:ext cx="11563350" cy="1162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2636912"/>
              <a:ext cx="6915150" cy="5048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4460" y="3212976"/>
            <a:ext cx="3556130" cy="346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07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28800"/>
            <a:ext cx="109442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13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8181" y="1176337"/>
            <a:ext cx="4562475" cy="45053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55440" y="1824608"/>
            <a:ext cx="6296025" cy="3548608"/>
            <a:chOff x="1055440" y="1412776"/>
            <a:chExt cx="6296025" cy="3548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1412776"/>
              <a:ext cx="6057900" cy="1676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3284984"/>
              <a:ext cx="6296025" cy="16764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55440" y="2276872"/>
            <a:ext cx="605790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3593232"/>
            <a:ext cx="6264696" cy="2572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79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93862"/>
            <a:ext cx="11515725" cy="1133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1011" y="2627337"/>
            <a:ext cx="36099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46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88095" y="160565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88095" y="478868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5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62112"/>
            <a:ext cx="109442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687150"/>
            <a:ext cx="3888432" cy="426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886" y="2276872"/>
            <a:ext cx="7055793" cy="3384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76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81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90675"/>
            <a:ext cx="109251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772816"/>
            <a:ext cx="97917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7574" y="2276872"/>
            <a:ext cx="78927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7574" y="2774583"/>
            <a:ext cx="78927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7574" y="3260720"/>
            <a:ext cx="78927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27574" y="3770005"/>
            <a:ext cx="10413042" cy="26883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77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95462"/>
            <a:ext cx="74104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580" y="2663097"/>
            <a:ext cx="8578812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5580" y="3199925"/>
            <a:ext cx="8578812" cy="854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5580" y="4131231"/>
            <a:ext cx="4546364" cy="854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4131231"/>
            <a:ext cx="2736304" cy="854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84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44824"/>
            <a:ext cx="81819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82736"/>
            <a:ext cx="9577064" cy="916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585562"/>
            <a:ext cx="9577064" cy="916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502027"/>
            <a:ext cx="9577064" cy="916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50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4096" y="4496928"/>
            <a:ext cx="1864284" cy="22768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253679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811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52462" y="1511796"/>
            <a:ext cx="10887075" cy="4653508"/>
            <a:chOff x="652462" y="1412776"/>
            <a:chExt cx="10887075" cy="46535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2462" y="1412776"/>
              <a:ext cx="10887075" cy="1752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00562" y="3284984"/>
              <a:ext cx="3190875" cy="2781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304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060848"/>
            <a:ext cx="780097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2156" y="2545265"/>
            <a:ext cx="10520468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2156" y="3095003"/>
            <a:ext cx="10520468" cy="838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2156" y="3955094"/>
            <a:ext cx="2095532" cy="838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3955094"/>
            <a:ext cx="3456384" cy="838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483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709737"/>
            <a:ext cx="10842773" cy="3438525"/>
            <a:chOff x="911424" y="1709737"/>
            <a:chExt cx="10842773" cy="34385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709737"/>
              <a:ext cx="7562850" cy="3438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44272" y="1924794"/>
              <a:ext cx="3209925" cy="2800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544272" y="1988840"/>
            <a:ext cx="3528392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2159041"/>
            <a:ext cx="7056784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2679902"/>
            <a:ext cx="7632848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3167151"/>
            <a:ext cx="7632848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6425" y="3792184"/>
            <a:ext cx="7632848" cy="788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6425" y="4669838"/>
            <a:ext cx="3203351" cy="788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95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095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88095" y="473416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61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484587"/>
            <a:ext cx="3038475" cy="275272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67408" y="4239369"/>
            <a:ext cx="5442545" cy="1166651"/>
            <a:chOff x="767408" y="4023345"/>
            <a:chExt cx="5442545" cy="116665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4023345"/>
              <a:ext cx="4467225" cy="4857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6011" y="4799471"/>
              <a:ext cx="2047875" cy="3905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47728" y="4799471"/>
              <a:ext cx="2562225" cy="39052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788095" y="350100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93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475" y="2276872"/>
            <a:ext cx="5353050" cy="29051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819150" y="5373216"/>
            <a:ext cx="10639425" cy="1162769"/>
            <a:chOff x="819150" y="5445224"/>
            <a:chExt cx="10639425" cy="116276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9150" y="5445224"/>
              <a:ext cx="10553700" cy="4857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19150" y="6122218"/>
              <a:ext cx="10639425" cy="4857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788095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186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38325"/>
            <a:ext cx="1157287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095" y="314096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949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1795" y="282978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508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285172"/>
            <a:ext cx="3133725" cy="326707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95400" y="3933056"/>
            <a:ext cx="4467225" cy="2592288"/>
            <a:chOff x="695400" y="4005064"/>
            <a:chExt cx="4467225" cy="259228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400" y="4005064"/>
              <a:ext cx="4448175" cy="5429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7408" y="4747831"/>
              <a:ext cx="4333875" cy="4857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5400" y="5414400"/>
              <a:ext cx="4467225" cy="5429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77280" y="6159202"/>
              <a:ext cx="2438400" cy="43815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788095" y="328498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59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2025-12-14T01:08:12Z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