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5" r:id="rId25"/>
    <p:sldId id="347" r:id="rId26"/>
    <p:sldId id="348" r:id="rId27"/>
    <p:sldId id="350" r:id="rId28"/>
    <p:sldId id="349" r:id="rId29"/>
    <p:sldId id="352" r:id="rId30"/>
    <p:sldId id="351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5" r:id="rId43"/>
    <p:sldId id="366" r:id="rId44"/>
    <p:sldId id="367" r:id="rId45"/>
    <p:sldId id="368" r:id="rId46"/>
    <p:sldId id="369" r:id="rId47"/>
    <p:sldId id="370" r:id="rId48"/>
    <p:sldId id="364" r:id="rId49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600325"/>
            <a:ext cx="9124950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405062"/>
            <a:ext cx="1147762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08670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4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268760"/>
            <a:ext cx="115252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108703"/>
            <a:ext cx="30956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719011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7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6282" y="4116735"/>
            <a:ext cx="2419436" cy="26071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80928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28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7187" y="1412776"/>
            <a:ext cx="11493281" cy="5202535"/>
            <a:chOff x="357187" y="1412776"/>
            <a:chExt cx="11493281" cy="52025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412776"/>
              <a:ext cx="11477625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543" y="2852936"/>
              <a:ext cx="10829925" cy="1352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00562" y="4205486"/>
              <a:ext cx="3190875" cy="24098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825378" y="2840170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8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182246"/>
            <a:ext cx="116014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5378" y="5013176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99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29680"/>
            <a:ext cx="115538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924944"/>
            <a:ext cx="1008112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5240775"/>
            <a:ext cx="525658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5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268760"/>
            <a:ext cx="11496675" cy="5472608"/>
            <a:chOff x="347662" y="1268760"/>
            <a:chExt cx="11496675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268760"/>
              <a:ext cx="11496675" cy="2981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9776" y="4280663"/>
              <a:ext cx="4214788" cy="246070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791744" y="3508277"/>
            <a:ext cx="129614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5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28800"/>
            <a:ext cx="108870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87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1308335"/>
            <a:ext cx="11468100" cy="2029197"/>
            <a:chOff x="361950" y="1412776"/>
            <a:chExt cx="11468100" cy="20291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412776"/>
              <a:ext cx="11468100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9175" y="2060848"/>
              <a:ext cx="10810875" cy="138112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3513" y="3396567"/>
            <a:ext cx="3224973" cy="335750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00056" y="2646969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91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322" y="3381376"/>
            <a:ext cx="3377356" cy="338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20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09787"/>
            <a:ext cx="114490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16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256568"/>
            <a:ext cx="9925050" cy="5532424"/>
            <a:chOff x="911424" y="1256568"/>
            <a:chExt cx="9925050" cy="55324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256568"/>
              <a:ext cx="9925050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78912" y="2516857"/>
              <a:ext cx="4076700" cy="3000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43050" y="5569792"/>
              <a:ext cx="4552950" cy="12192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855640" y="2520643"/>
            <a:ext cx="1368152" cy="527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3307721"/>
            <a:ext cx="1800200" cy="527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4083224"/>
            <a:ext cx="1800200" cy="527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4858728"/>
            <a:ext cx="1800200" cy="527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43050" y="5611151"/>
            <a:ext cx="5345038" cy="1166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80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309523"/>
            <a:ext cx="39528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6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09700" y="853014"/>
            <a:ext cx="5267325" cy="5600322"/>
            <a:chOff x="1409700" y="630169"/>
            <a:chExt cx="5267325" cy="56003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9700" y="630169"/>
              <a:ext cx="4686300" cy="2771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9700" y="3573016"/>
              <a:ext cx="5267325" cy="2657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1628800"/>
            <a:ext cx="590465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2184384"/>
            <a:ext cx="590465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2971462"/>
            <a:ext cx="590465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3816414"/>
            <a:ext cx="590465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488" y="4545619"/>
            <a:ext cx="590465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7488" y="5301208"/>
            <a:ext cx="590465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87488" y="5949280"/>
            <a:ext cx="590465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0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724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437112"/>
            <a:ext cx="3744416" cy="229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42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28800"/>
            <a:ext cx="109156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97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19161" y="1736824"/>
            <a:ext cx="11180763" cy="3996432"/>
            <a:chOff x="519161" y="1476375"/>
            <a:chExt cx="11180763" cy="3996432"/>
          </a:xfrm>
        </p:grpSpPr>
        <p:grpSp>
          <p:nvGrpSpPr>
            <p:cNvPr id="4" name="组合 3"/>
            <p:cNvGrpSpPr/>
            <p:nvPr/>
          </p:nvGrpSpPr>
          <p:grpSpPr>
            <a:xfrm>
              <a:off x="568374" y="1476375"/>
              <a:ext cx="6400800" cy="476250"/>
              <a:chOff x="1060450" y="1476375"/>
              <a:chExt cx="6400800" cy="4762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60450" y="1476375"/>
                <a:ext cx="5905500" cy="4762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65950" y="1504950"/>
                <a:ext cx="495300" cy="41910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519161" y="2168525"/>
              <a:ext cx="11180763" cy="438150"/>
              <a:chOff x="1011237" y="2168525"/>
              <a:chExt cx="11180763" cy="43815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37" y="2168525"/>
                <a:ext cx="5953125" cy="4381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29425" y="2197100"/>
                <a:ext cx="5362575" cy="40957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8897" y="2805807"/>
              <a:ext cx="10648950" cy="26670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523326" y="2344574"/>
            <a:ext cx="11477329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3326" y="2996952"/>
            <a:ext cx="11477329" cy="147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326" y="4532188"/>
            <a:ext cx="11477329" cy="1345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6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14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33537"/>
            <a:ext cx="108394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72816"/>
            <a:ext cx="109632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39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438275"/>
            <a:ext cx="74866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0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5378" y="1879442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8650" y="1484784"/>
            <a:ext cx="10934700" cy="4561656"/>
            <a:chOff x="628650" y="1412776"/>
            <a:chExt cx="10934700" cy="45616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8650" y="1412776"/>
              <a:ext cx="10934700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517232"/>
              <a:ext cx="4724400" cy="457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30364" y="2276872"/>
            <a:ext cx="1065021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938" y="3352686"/>
            <a:ext cx="11550061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938" y="4077072"/>
            <a:ext cx="11550061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1938" y="4771553"/>
            <a:ext cx="11550061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650" y="5589240"/>
            <a:ext cx="9355782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21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8439" y="735161"/>
            <a:ext cx="10944225" cy="5718175"/>
            <a:chOff x="623887" y="1340768"/>
            <a:chExt cx="10944225" cy="5718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887" y="1340768"/>
              <a:ext cx="10944225" cy="5248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6563643"/>
              <a:ext cx="2552700" cy="4953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28438" y="731820"/>
            <a:ext cx="5399609" cy="1977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6863" y="2896286"/>
            <a:ext cx="6123273" cy="1324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6863" y="4285248"/>
            <a:ext cx="6123273" cy="727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936" y="5071434"/>
            <a:ext cx="10944720" cy="15259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15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72816"/>
            <a:ext cx="109061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108536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12976"/>
            <a:ext cx="1085366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65434"/>
            <a:ext cx="10853662" cy="1511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23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85875"/>
            <a:ext cx="11525250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0" y="3445892"/>
            <a:ext cx="36195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64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204864"/>
            <a:ext cx="107823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21115" y="3701151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1115" y="4581128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511824" y="5071889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332656"/>
            <a:ext cx="6486525" cy="6202610"/>
            <a:chOff x="1487488" y="116632"/>
            <a:chExt cx="6486525" cy="62026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16632"/>
              <a:ext cx="6486525" cy="4810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3264" y="5157192"/>
              <a:ext cx="5381625" cy="1162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976422"/>
            <a:ext cx="734481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1821374"/>
            <a:ext cx="734481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2492706"/>
            <a:ext cx="734481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3279784"/>
            <a:ext cx="734481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3933056"/>
            <a:ext cx="734481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80" y="4534939"/>
            <a:ext cx="734481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5480" y="5356742"/>
            <a:ext cx="734481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5480" y="6120671"/>
            <a:ext cx="734481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61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825" y="3859560"/>
            <a:ext cx="28003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22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4112"/>
          <a:stretch/>
        </p:blipFill>
        <p:spPr>
          <a:xfrm>
            <a:off x="657225" y="1690687"/>
            <a:ext cx="7166967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2998" y="3138815"/>
            <a:ext cx="359079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998" y="3983767"/>
            <a:ext cx="359079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998" y="4736121"/>
            <a:ext cx="359079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52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44824"/>
            <a:ext cx="109347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650" y="3640718"/>
            <a:ext cx="6331446" cy="1804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280" y="5517232"/>
            <a:ext cx="522669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5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216049"/>
            <a:ext cx="10848975" cy="6381303"/>
            <a:chOff x="1271464" y="116632"/>
            <a:chExt cx="10848975" cy="63813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16632"/>
              <a:ext cx="8858250" cy="491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869160"/>
              <a:ext cx="10848975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84519" y="836712"/>
            <a:ext cx="7968257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4519" y="1646940"/>
            <a:ext cx="7968257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4519" y="2434019"/>
            <a:ext cx="7968257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4519" y="3059052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73832" t="2363" r="351" b="16861"/>
          <a:stretch/>
        </p:blipFill>
        <p:spPr>
          <a:xfrm>
            <a:off x="9696400" y="836712"/>
            <a:ext cx="2053494" cy="205349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84519" y="3799832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84519" y="4633209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84519" y="5070313"/>
            <a:ext cx="10835920" cy="1702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23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72816"/>
            <a:ext cx="114776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5378" y="2564904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43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256060"/>
            <a:ext cx="115252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4159" y="4856460"/>
            <a:ext cx="6923682" cy="192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5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916832"/>
            <a:ext cx="108585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01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916832"/>
            <a:ext cx="96202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4519" y="2636912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4519" y="3342967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4519" y="4072172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4519" y="4789803"/>
            <a:ext cx="9996057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06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700808"/>
            <a:ext cx="7915275" cy="4141068"/>
            <a:chOff x="1127448" y="2066925"/>
            <a:chExt cx="7915275" cy="41410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2066925"/>
              <a:ext cx="7915275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941168"/>
              <a:ext cx="6534150" cy="1266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9" y="2482513"/>
            <a:ext cx="878497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9" y="3138815"/>
            <a:ext cx="8784976" cy="1286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9" y="4635404"/>
            <a:ext cx="878497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9" y="5295161"/>
            <a:ext cx="8784976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31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052736"/>
            <a:ext cx="11630025" cy="557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3668174"/>
            <a:ext cx="4163409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98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05012"/>
            <a:ext cx="108680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55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050" y="1320502"/>
            <a:ext cx="10629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050" y="1916832"/>
            <a:ext cx="10629900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050" y="2514830"/>
            <a:ext cx="5314950" cy="914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050" y="3476455"/>
            <a:ext cx="7835230" cy="672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050" y="4196536"/>
            <a:ext cx="10629900" cy="1392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1050" y="5636696"/>
            <a:ext cx="10629900" cy="1110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55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6012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348880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962338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645244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212404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779562"/>
            <a:ext cx="10297144" cy="1025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809710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4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88487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878756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550087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102300"/>
            <a:ext cx="9289032" cy="910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085184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677863"/>
            <a:ext cx="8627905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84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005064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58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62200"/>
            <a:ext cx="1150620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44574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23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8612" y="1484784"/>
            <a:ext cx="11534775" cy="4927823"/>
            <a:chOff x="328612" y="1484784"/>
            <a:chExt cx="11534775" cy="492782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484784"/>
              <a:ext cx="11534775" cy="2095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4862" y="3717032"/>
              <a:ext cx="2962275" cy="26955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848528" y="2204864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18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3375" y="1466850"/>
            <a:ext cx="11685587" cy="4832598"/>
            <a:chOff x="333375" y="1466850"/>
            <a:chExt cx="11685587" cy="48325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57662" y="3717032"/>
              <a:ext cx="3876675" cy="191452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333375" y="1466850"/>
              <a:ext cx="11685587" cy="2178174"/>
              <a:chOff x="333375" y="1466850"/>
              <a:chExt cx="11685587" cy="217817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3"/>
              <a:srcRect b="44495"/>
              <a:stretch/>
            </p:blipFill>
            <p:spPr>
              <a:xfrm>
                <a:off x="333375" y="1466850"/>
                <a:ext cx="11525250" cy="2178174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704512" y="3195063"/>
                <a:ext cx="1314450" cy="4286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5775573"/>
              <a:ext cx="9725025" cy="5238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1087987" y="3175028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59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2425" y="1276350"/>
            <a:ext cx="11487150" cy="5071839"/>
            <a:chOff x="352425" y="1276350"/>
            <a:chExt cx="11487150" cy="50718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276350"/>
              <a:ext cx="11487150" cy="2152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6762" y="2924944"/>
              <a:ext cx="3038475" cy="2752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5805264"/>
              <a:ext cx="9086850" cy="542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848528" y="2852936"/>
            <a:ext cx="576064" cy="58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11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2025-12-14T01:56:11Z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