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2424112" y="1844824"/>
            <a:ext cx="7343775" cy="2940149"/>
            <a:chOff x="2424112" y="1844824"/>
            <a:chExt cx="7343775" cy="2940149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928937" y="1844824"/>
              <a:ext cx="6334125" cy="100012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424112" y="3861048"/>
              <a:ext cx="7343775" cy="923925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268760"/>
            <a:ext cx="11563350" cy="28670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48575" y="3411984"/>
            <a:ext cx="4229100" cy="2790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25532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79376" y="1232123"/>
            <a:ext cx="8258175" cy="5293221"/>
            <a:chOff x="479376" y="1412776"/>
            <a:chExt cx="8258175" cy="5293221"/>
          </a:xfrm>
        </p:grpSpPr>
        <p:grpSp>
          <p:nvGrpSpPr>
            <p:cNvPr id="4" name="组合 3"/>
            <p:cNvGrpSpPr/>
            <p:nvPr/>
          </p:nvGrpSpPr>
          <p:grpSpPr>
            <a:xfrm>
              <a:off x="479376" y="1412776"/>
              <a:ext cx="8258175" cy="752475"/>
              <a:chOff x="479376" y="1412776"/>
              <a:chExt cx="8258175" cy="752475"/>
            </a:xfrm>
          </p:grpSpPr>
          <p:pic>
            <p:nvPicPr>
              <p:cNvPr id="2" name="图片 1"/>
              <p:cNvPicPr>
                <a:picLocks noChangeAspect="1"/>
              </p:cNvPicPr>
              <p:nvPr/>
            </p:nvPicPr>
            <p:blipFill>
              <a:blip r:embed="rId2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479376" y="1412776"/>
                <a:ext cx="6705600" cy="752475"/>
              </a:xfrm>
              <a:prstGeom prst="rect">
                <a:avLst/>
              </a:prstGeom>
            </p:spPr>
          </p:pic>
          <p:pic>
            <p:nvPicPr>
              <p:cNvPr id="3" name="图片 2"/>
              <p:cNvPicPr>
                <a:picLocks noChangeAspect="1"/>
              </p:cNvPicPr>
              <p:nvPr/>
            </p:nvPicPr>
            <p:blipFill>
              <a:blip r:embed="rId3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7184976" y="1479450"/>
                <a:ext cx="1552575" cy="619125"/>
              </a:xfrm>
              <a:prstGeom prst="rect">
                <a:avLst/>
              </a:prstGeom>
            </p:spPr>
          </p:pic>
        </p:grp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23392" y="2276872"/>
              <a:ext cx="4419600" cy="4429125"/>
            </a:xfrm>
            <a:prstGeom prst="rect">
              <a:avLst/>
            </a:prstGeom>
          </p:spPr>
        </p:pic>
      </p:grpSp>
      <p:sp>
        <p:nvSpPr>
          <p:cNvPr id="7" name="矩形 6"/>
          <p:cNvSpPr/>
          <p:nvPr/>
        </p:nvSpPr>
        <p:spPr>
          <a:xfrm>
            <a:off x="615221" y="2096219"/>
            <a:ext cx="6696744" cy="6076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15221" y="3091006"/>
            <a:ext cx="6696744" cy="6076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15221" y="4045600"/>
            <a:ext cx="6696744" cy="6076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15221" y="5040387"/>
            <a:ext cx="6696744" cy="6076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15221" y="5904545"/>
            <a:ext cx="6696744" cy="6076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85146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351656"/>
            <a:ext cx="10277475" cy="2514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00500" y="3015952"/>
            <a:ext cx="4191000" cy="35814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343472" y="1305140"/>
            <a:ext cx="6696744" cy="6076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99456" y="2259734"/>
            <a:ext cx="10441160" cy="6076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25471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415480" y="260648"/>
            <a:ext cx="9982200" cy="6372225"/>
            <a:chOff x="1415480" y="260648"/>
            <a:chExt cx="9982200" cy="637222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415480" y="260648"/>
              <a:ext cx="7372350" cy="40767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415480" y="4337348"/>
              <a:ext cx="9982200" cy="229552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415480" y="1196752"/>
            <a:ext cx="799288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15480" y="2060910"/>
            <a:ext cx="799288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415480" y="3212976"/>
            <a:ext cx="7992888" cy="11243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487488" y="4372030"/>
            <a:ext cx="799288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487488" y="5461719"/>
            <a:ext cx="10369152" cy="120583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66111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340768"/>
            <a:ext cx="11525250" cy="3724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29050" y="4293096"/>
            <a:ext cx="4533900" cy="2447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628800"/>
            <a:ext cx="6343650" cy="4676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73591" y="3685465"/>
            <a:ext cx="6696744" cy="6076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73591" y="4700348"/>
            <a:ext cx="6696744" cy="6076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73591" y="5701689"/>
            <a:ext cx="6696744" cy="6076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93823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988840"/>
            <a:ext cx="6191250" cy="3552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1566" y="2924944"/>
            <a:ext cx="6696744" cy="6076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91566" y="3899634"/>
            <a:ext cx="6696744" cy="6076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91566" y="4909601"/>
            <a:ext cx="6696744" cy="6076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8346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268761"/>
            <a:ext cx="11100742" cy="549541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5157192"/>
            <a:ext cx="5832648" cy="6076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6061543"/>
            <a:ext cx="8208912" cy="6076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3392" y="3057521"/>
            <a:ext cx="6408712" cy="18836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8112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7408" y="578693"/>
            <a:ext cx="8991600" cy="6162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2204864"/>
            <a:ext cx="6696744" cy="6076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15480" y="3249892"/>
            <a:ext cx="6696744" cy="6076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15480" y="4221088"/>
            <a:ext cx="6696744" cy="6076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15480" y="5215875"/>
            <a:ext cx="6696744" cy="6076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415480" y="6130275"/>
            <a:ext cx="6696744" cy="6076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68715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268760"/>
            <a:ext cx="11658600" cy="3762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07968" y="4089772"/>
            <a:ext cx="4680520" cy="27324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54870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960437" y="1844824"/>
            <a:ext cx="7715250" cy="3516189"/>
            <a:chOff x="960437" y="1316037"/>
            <a:chExt cx="7715250" cy="351618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960437" y="1316037"/>
              <a:ext cx="4962525" cy="1685925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60437" y="3212976"/>
              <a:ext cx="7715250" cy="1619250"/>
            </a:xfrm>
            <a:prstGeom prst="rect">
              <a:avLst/>
            </a:prstGeom>
          </p:spPr>
        </p:pic>
      </p:grpSp>
      <p:sp>
        <p:nvSpPr>
          <p:cNvPr id="7" name="矩形 6"/>
          <p:cNvSpPr/>
          <p:nvPr/>
        </p:nvSpPr>
        <p:spPr>
          <a:xfrm>
            <a:off x="938909" y="3774202"/>
            <a:ext cx="6696744" cy="6076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38909" y="4779037"/>
            <a:ext cx="4365003" cy="6076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350135" y="4779037"/>
            <a:ext cx="2834097" cy="6076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95928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215702" y="260648"/>
            <a:ext cx="9848850" cy="6390828"/>
            <a:chOff x="1171575" y="278532"/>
            <a:chExt cx="9848850" cy="639082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171575" y="278532"/>
              <a:ext cx="9848850" cy="45910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88219" y="5031060"/>
              <a:ext cx="3228975" cy="163830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232346" y="3284984"/>
            <a:ext cx="6879878" cy="6076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32346" y="4239577"/>
            <a:ext cx="6879878" cy="6076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232346" y="5143929"/>
            <a:ext cx="6879878" cy="6076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232346" y="6118619"/>
            <a:ext cx="6879878" cy="6076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47084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6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2025-12-13T14:15:56Z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