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128962"/>
            <a:ext cx="80391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19840"/>
            <a:ext cx="10788897" cy="5461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21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5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484784"/>
            <a:ext cx="11315700" cy="4399756"/>
            <a:chOff x="438150" y="1484784"/>
            <a:chExt cx="11315700" cy="43997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84784"/>
              <a:ext cx="113157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3312" y="2636912"/>
              <a:ext cx="4905375" cy="2495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4887" y="5370190"/>
              <a:ext cx="10182225" cy="514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152294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7" y="116632"/>
            <a:ext cx="10693077" cy="3700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031" y="3837772"/>
            <a:ext cx="3559937" cy="29756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3103685"/>
            <a:ext cx="1152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24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124744"/>
            <a:ext cx="11096550" cy="5542282"/>
            <a:chOff x="400050" y="1268760"/>
            <a:chExt cx="11391900" cy="5689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268760"/>
              <a:ext cx="1139190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1425" y="2996952"/>
              <a:ext cx="4629150" cy="2333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301208"/>
              <a:ext cx="7943850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366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5440" y="1663119"/>
            <a:ext cx="8467725" cy="4358169"/>
            <a:chOff x="1055440" y="1401890"/>
            <a:chExt cx="8467725" cy="4358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621030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65740" y="1401890"/>
              <a:ext cx="2257425" cy="5619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271464" y="2127126"/>
              <a:ext cx="7962900" cy="1085850"/>
              <a:chOff x="1271464" y="2049123"/>
              <a:chExt cx="7962900" cy="10858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2049123"/>
                <a:ext cx="4048125" cy="10001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19589" y="2049123"/>
                <a:ext cx="3914775" cy="10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6129" y="3331184"/>
              <a:ext cx="8315325" cy="24288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260378" y="2462868"/>
            <a:ext cx="9516141" cy="1043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4632" y="3562312"/>
            <a:ext cx="43032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33791" y="3562312"/>
            <a:ext cx="43032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4859" y="4407264"/>
            <a:ext cx="43032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4858" y="5437411"/>
            <a:ext cx="782744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23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219325"/>
            <a:ext cx="100298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086" y="3135621"/>
            <a:ext cx="1048752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86" y="4073171"/>
            <a:ext cx="1048752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9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9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1268760"/>
            <a:ext cx="58959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59635"/>
            <a:ext cx="6696075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79583" y="453227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800"/>
            <a:ext cx="107346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5688" cy="3966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606" y="4509120"/>
            <a:ext cx="3636613" cy="2030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097" y="1931268"/>
            <a:ext cx="5743575" cy="3009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9456" y="1521321"/>
            <a:ext cx="6087616" cy="4715991"/>
            <a:chOff x="1199456" y="1268760"/>
            <a:chExt cx="6087616" cy="4715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268760"/>
              <a:ext cx="4743450" cy="1657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3212976"/>
              <a:ext cx="5943600" cy="27717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343472" y="3429000"/>
            <a:ext cx="504056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555396"/>
            <a:ext cx="25922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5555396"/>
            <a:ext cx="41044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3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92678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772816"/>
            <a:ext cx="57606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97170"/>
            <a:ext cx="68407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61048"/>
            <a:ext cx="66247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845901"/>
            <a:ext cx="28803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869160"/>
            <a:ext cx="65527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9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09537"/>
            <a:ext cx="10829925" cy="663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2410" y="34725"/>
            <a:ext cx="358603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764704"/>
            <a:ext cx="84969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9" y="2429000"/>
            <a:ext cx="10902080" cy="1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7" y="4605916"/>
            <a:ext cx="10902082" cy="2142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5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79" y="598583"/>
            <a:ext cx="10328845" cy="56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8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60848"/>
            <a:ext cx="114014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6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2" y="3789040"/>
            <a:ext cx="36099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44401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0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74477"/>
            <a:ext cx="113252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0745" y="4365104"/>
            <a:ext cx="3147159" cy="1944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091" y="4592703"/>
            <a:ext cx="69703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02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722586"/>
            <a:ext cx="129614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06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95487"/>
            <a:ext cx="107442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7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45094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5646" y="542105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37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1012" y="1268760"/>
            <a:ext cx="11229975" cy="5318695"/>
            <a:chOff x="481012" y="1268760"/>
            <a:chExt cx="11229975" cy="5318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268760"/>
              <a:ext cx="112299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5275" y="3789040"/>
              <a:ext cx="3981450" cy="2247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2025" y="5949280"/>
              <a:ext cx="10267950" cy="638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09895" y="325114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83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050" y="1268760"/>
            <a:ext cx="11555710" cy="5477569"/>
            <a:chOff x="400050" y="1268760"/>
            <a:chExt cx="11555710" cy="54775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6160" y="3935760"/>
              <a:ext cx="4419600" cy="2333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930" y="4077072"/>
              <a:ext cx="2924175" cy="51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0578" y="4725144"/>
              <a:ext cx="287655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2483" y="5449788"/>
              <a:ext cx="48196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1520" y="6165304"/>
              <a:ext cx="4981575" cy="5810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488488" y="335699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2427"/>
            <a:ext cx="1139190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2" y="4216102"/>
            <a:ext cx="3762375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3501008"/>
            <a:ext cx="16561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40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01787" y="581494"/>
            <a:ext cx="10798869" cy="6015858"/>
            <a:chOff x="409575" y="1340768"/>
            <a:chExt cx="11372850" cy="6335613"/>
          </a:xfrm>
        </p:grpSpPr>
        <p:grpSp>
          <p:nvGrpSpPr>
            <p:cNvPr id="4" name="组合 3"/>
            <p:cNvGrpSpPr/>
            <p:nvPr/>
          </p:nvGrpSpPr>
          <p:grpSpPr>
            <a:xfrm>
              <a:off x="409575" y="1340768"/>
              <a:ext cx="11372850" cy="2353047"/>
              <a:chOff x="409575" y="1340768"/>
              <a:chExt cx="11372850" cy="235304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9575" y="1340768"/>
                <a:ext cx="11372850" cy="5238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69923" y="1988840"/>
                <a:ext cx="10687050" cy="1704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0792" y="3933056"/>
              <a:ext cx="10791825" cy="37433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511824" y="490732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1151" y="5878153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50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875347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594956"/>
            <a:ext cx="9361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573016"/>
            <a:ext cx="18722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4581128"/>
            <a:ext cx="18722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4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