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53" r:id="rId25"/>
    <p:sldId id="346" r:id="rId26"/>
    <p:sldId id="34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66875" y="2370782"/>
            <a:ext cx="8858250" cy="2116435"/>
            <a:chOff x="1666875" y="2276872"/>
            <a:chExt cx="8858250" cy="21164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66875" y="2276872"/>
              <a:ext cx="885825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62262" y="3717032"/>
              <a:ext cx="6467475" cy="6762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628800"/>
            <a:ext cx="100774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5312783"/>
            <a:ext cx="208823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76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27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802"/>
          <a:stretch/>
        </p:blipFill>
        <p:spPr>
          <a:xfrm>
            <a:off x="719137" y="1196752"/>
            <a:ext cx="10753725" cy="16539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4150" y="2802384"/>
            <a:ext cx="67437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81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68760"/>
            <a:ext cx="106870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311072"/>
            <a:ext cx="165618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2485" y="2260196"/>
            <a:ext cx="68001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4996" y="4146870"/>
            <a:ext cx="68001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09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93440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852886"/>
            <a:ext cx="7272808" cy="2384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79" y="188640"/>
            <a:ext cx="10328845" cy="327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500098"/>
            <a:ext cx="3662636" cy="324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29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916832"/>
            <a:ext cx="107918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400442" y="2876086"/>
            <a:ext cx="108012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1821708" y="3800615"/>
            <a:ext cx="108012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8040216" y="3800615"/>
            <a:ext cx="108012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86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99306" y="563339"/>
            <a:ext cx="10801350" cy="6000105"/>
            <a:chOff x="1126208" y="1484784"/>
            <a:chExt cx="10801350" cy="6000105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1484784"/>
              <a:ext cx="8613651" cy="613792"/>
              <a:chOff x="1127448" y="1484784"/>
              <a:chExt cx="8613651" cy="61379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127448" y="1484784"/>
                <a:ext cx="6419850" cy="5715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521774" y="1555651"/>
                <a:ext cx="2219325" cy="5429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84598" y="2348880"/>
              <a:ext cx="6362700" cy="34766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6208" y="5846589"/>
              <a:ext cx="10801350" cy="16383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245938" y="1340768"/>
            <a:ext cx="729833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45938" y="2255168"/>
            <a:ext cx="729833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45938" y="3111694"/>
            <a:ext cx="729833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5938" y="4026094"/>
            <a:ext cx="729833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45938" y="4836322"/>
            <a:ext cx="10826726" cy="1545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05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09787"/>
            <a:ext cx="112395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6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916832"/>
            <a:ext cx="108585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02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268760"/>
            <a:ext cx="11391900" cy="5425008"/>
            <a:chOff x="400050" y="1268760"/>
            <a:chExt cx="11391900" cy="54250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268760"/>
              <a:ext cx="11391900" cy="3571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8424" y="4941168"/>
              <a:ext cx="10744200" cy="1752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6480" y="6014742"/>
            <a:ext cx="73798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6792"/>
            <a:ext cx="107727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52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03512" y="1844824"/>
            <a:ext cx="9886950" cy="3709392"/>
            <a:chOff x="1703512" y="2095500"/>
            <a:chExt cx="9886950" cy="3709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3512" y="2095500"/>
              <a:ext cx="9886950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5157192"/>
              <a:ext cx="7000875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988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620688"/>
            <a:ext cx="10696575" cy="5947717"/>
            <a:chOff x="747712" y="1412776"/>
            <a:chExt cx="10696575" cy="594771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7712" y="1412776"/>
              <a:ext cx="10696575" cy="5057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4484" y="6741368"/>
              <a:ext cx="9105900" cy="6191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263601" y="2420888"/>
            <a:ext cx="1070443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63601" y="3335288"/>
            <a:ext cx="1070443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63601" y="4272837"/>
            <a:ext cx="10593039" cy="16654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63601" y="5858569"/>
            <a:ext cx="1070443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54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82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1628800"/>
            <a:ext cx="68770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83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268760"/>
            <a:ext cx="10753725" cy="551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2204864"/>
            <a:ext cx="100811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7192" y="4111797"/>
            <a:ext cx="100811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35926" y="5072495"/>
            <a:ext cx="2276097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58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84784"/>
            <a:ext cx="10810875" cy="162877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982812" y="3257451"/>
            <a:ext cx="10551145" cy="3256582"/>
            <a:chOff x="982812" y="3257451"/>
            <a:chExt cx="10551145" cy="3256582"/>
          </a:xfrm>
        </p:grpSpPr>
        <p:grpSp>
          <p:nvGrpSpPr>
            <p:cNvPr id="6" name="组合 5"/>
            <p:cNvGrpSpPr/>
            <p:nvPr/>
          </p:nvGrpSpPr>
          <p:grpSpPr>
            <a:xfrm>
              <a:off x="983432" y="3257451"/>
              <a:ext cx="10550525" cy="613891"/>
              <a:chOff x="983432" y="3257451"/>
              <a:chExt cx="10550525" cy="61389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3356992"/>
                <a:ext cx="3552825" cy="5143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10857" y="3257451"/>
                <a:ext cx="3571875" cy="5905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076382" y="3343077"/>
                <a:ext cx="3457575" cy="5238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3432" y="4102075"/>
              <a:ext cx="704850" cy="552450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1002482" y="4654525"/>
              <a:ext cx="5624711" cy="1076325"/>
              <a:chOff x="1002482" y="4654525"/>
              <a:chExt cx="5624711" cy="1076325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02482" y="4654525"/>
                <a:ext cx="3533775" cy="1076325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550743" y="4868837"/>
                <a:ext cx="2076450" cy="647700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82812" y="5923483"/>
              <a:ext cx="8601075" cy="59055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982811" y="3206429"/>
            <a:ext cx="10551145" cy="1448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2811" y="4670825"/>
            <a:ext cx="10551145" cy="106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74948" y="5923483"/>
            <a:ext cx="951354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49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204998"/>
            <a:ext cx="9988255" cy="6448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49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2543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212976"/>
            <a:ext cx="4104456" cy="34646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0579" y="3278438"/>
            <a:ext cx="73798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07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361286"/>
            <a:ext cx="10240144" cy="616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1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16832"/>
            <a:ext cx="112776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73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037" y="2636912"/>
            <a:ext cx="397192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372" y="1412776"/>
            <a:ext cx="1070610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046" y="2342334"/>
            <a:ext cx="129657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0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44824"/>
            <a:ext cx="114490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60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916832"/>
            <a:ext cx="106394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6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