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7" y="1844824"/>
            <a:ext cx="6334125" cy="1009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0300" y="4005064"/>
            <a:ext cx="73914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273299" y="635769"/>
            <a:ext cx="10727357" cy="5889575"/>
            <a:chOff x="695400" y="1484784"/>
            <a:chExt cx="10727357" cy="5889575"/>
          </a:xfrm>
        </p:grpSpPr>
        <p:grpSp>
          <p:nvGrpSpPr>
            <p:cNvPr id="6" name="组合 5"/>
            <p:cNvGrpSpPr/>
            <p:nvPr/>
          </p:nvGrpSpPr>
          <p:grpSpPr>
            <a:xfrm>
              <a:off x="695400" y="1484784"/>
              <a:ext cx="10727357" cy="581025"/>
              <a:chOff x="695400" y="1484784"/>
              <a:chExt cx="10727357" cy="581025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95400" y="1484784"/>
                <a:ext cx="5800725" cy="5810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384032" y="1484784"/>
                <a:ext cx="5038725" cy="52387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2341094"/>
              <a:ext cx="4914900" cy="6000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9416" y="3216454"/>
              <a:ext cx="3676650" cy="15621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7816" y="4850234"/>
              <a:ext cx="7343775" cy="2524125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425714" y="1486573"/>
            <a:ext cx="8558717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25714" y="2348880"/>
            <a:ext cx="8558717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25714" y="3238896"/>
            <a:ext cx="8558717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25714" y="4043568"/>
            <a:ext cx="8558717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25714" y="5055504"/>
            <a:ext cx="8558717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425714" y="5896752"/>
            <a:ext cx="8558717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20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103060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636912"/>
            <a:ext cx="9289032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575696"/>
            <a:ext cx="1065718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510909"/>
            <a:ext cx="1065718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373216"/>
            <a:ext cx="1065718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7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1196752"/>
            <a:ext cx="116205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0758" y="3831304"/>
            <a:ext cx="3818392" cy="304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51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67408" y="1340769"/>
            <a:ext cx="8496944" cy="5274506"/>
            <a:chOff x="407368" y="1654669"/>
            <a:chExt cx="10032032" cy="6227417"/>
          </a:xfrm>
        </p:grpSpPr>
        <p:grpSp>
          <p:nvGrpSpPr>
            <p:cNvPr id="10" name="组合 9"/>
            <p:cNvGrpSpPr/>
            <p:nvPr/>
          </p:nvGrpSpPr>
          <p:grpSpPr>
            <a:xfrm>
              <a:off x="407368" y="1654669"/>
              <a:ext cx="10032032" cy="4438627"/>
              <a:chOff x="407368" y="1412776"/>
              <a:chExt cx="10032032" cy="4438627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07368" y="1412776"/>
                <a:ext cx="10032032" cy="1464171"/>
                <a:chOff x="407368" y="1412776"/>
                <a:chExt cx="10032032" cy="1464171"/>
              </a:xfrm>
            </p:grpSpPr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7368" y="1412776"/>
                  <a:ext cx="5543550" cy="666750"/>
                </a:xfrm>
                <a:prstGeom prst="rect">
                  <a:avLst/>
                </a:prstGeom>
              </p:spPr>
            </p:pic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096000" y="1412776"/>
                  <a:ext cx="4343400" cy="581025"/>
                </a:xfrm>
                <a:prstGeom prst="rect">
                  <a:avLst/>
                </a:prstGeom>
              </p:spPr>
            </p:pic>
            <p:grpSp>
              <p:nvGrpSpPr>
                <p:cNvPr id="7" name="组合 6"/>
                <p:cNvGrpSpPr/>
                <p:nvPr/>
              </p:nvGrpSpPr>
              <p:grpSpPr>
                <a:xfrm>
                  <a:off x="440904" y="2210197"/>
                  <a:ext cx="7602172" cy="666750"/>
                  <a:chOff x="440904" y="2210197"/>
                  <a:chExt cx="7602172" cy="666750"/>
                </a:xfrm>
              </p:grpSpPr>
              <p:pic>
                <p:nvPicPr>
                  <p:cNvPr id="5" name="图片 4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440904" y="2276872"/>
                    <a:ext cx="6257925" cy="533400"/>
                  </a:xfrm>
                  <a:prstGeom prst="rect">
                    <a:avLst/>
                  </a:prstGeom>
                </p:spPr>
              </p:pic>
              <p:pic>
                <p:nvPicPr>
                  <p:cNvPr id="6" name="图片 5"/>
                  <p:cNvPicPr>
                    <a:picLocks noChangeAspect="1"/>
                  </p:cNvPicPr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6700051" y="2210197"/>
                    <a:ext cx="1343025" cy="666750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7368" y="2879603"/>
                <a:ext cx="6172200" cy="2971800"/>
              </a:xfrm>
              <a:prstGeom prst="rect">
                <a:avLst/>
              </a:prstGeom>
            </p:spPr>
          </p:pic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07368" y="6453336"/>
              <a:ext cx="7429500" cy="142875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516468" y="2002841"/>
            <a:ext cx="9467964" cy="507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6468" y="2602716"/>
            <a:ext cx="9467964" cy="970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16468" y="3861048"/>
            <a:ext cx="9467964" cy="507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16468" y="4592508"/>
            <a:ext cx="9467964" cy="507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16468" y="5421564"/>
            <a:ext cx="9467964" cy="507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16468" y="6214044"/>
            <a:ext cx="9467964" cy="507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78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908720"/>
            <a:ext cx="10791825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468" y="1844824"/>
            <a:ext cx="3563308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024" y="1844824"/>
            <a:ext cx="568938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468" y="2784368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468" y="3747536"/>
            <a:ext cx="9611980" cy="1121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9828" y="5125232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9828" y="6027587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882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4737" y="4025706"/>
            <a:ext cx="4962525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216154" y="270484"/>
            <a:ext cx="7276625" cy="2242542"/>
            <a:chOff x="1216154" y="188640"/>
            <a:chExt cx="7276625" cy="2242542"/>
          </a:xfrm>
        </p:grpSpPr>
        <p:grpSp>
          <p:nvGrpSpPr>
            <p:cNvPr id="4" name="组合 3"/>
            <p:cNvGrpSpPr/>
            <p:nvPr/>
          </p:nvGrpSpPr>
          <p:grpSpPr>
            <a:xfrm>
              <a:off x="1248906" y="188640"/>
              <a:ext cx="7243873" cy="704850"/>
              <a:chOff x="479376" y="1340768"/>
              <a:chExt cx="7243873" cy="7048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79376" y="1340768"/>
                <a:ext cx="5876925" cy="7048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27824" y="1429731"/>
                <a:ext cx="1495425" cy="6000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38250" y="1052736"/>
              <a:ext cx="4857750" cy="5905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6154" y="1802532"/>
              <a:ext cx="3790950" cy="62865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6154" y="2497410"/>
            <a:ext cx="8982075" cy="41719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48906" y="1111348"/>
            <a:ext cx="8735526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48906" y="1903828"/>
            <a:ext cx="8735526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48905" y="2569563"/>
            <a:ext cx="8949323" cy="2371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48906" y="5171284"/>
            <a:ext cx="8735526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48906" y="6146644"/>
            <a:ext cx="8735526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6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848" y="3873240"/>
            <a:ext cx="40481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34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67627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468" y="3404779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468" y="4282603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468" y="5245771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433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62112"/>
            <a:ext cx="97821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468" y="4437112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10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66875"/>
            <a:ext cx="92011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774605"/>
            <a:ext cx="309634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2904" y="2676813"/>
            <a:ext cx="4408960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7096" y="2732453"/>
            <a:ext cx="4408960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1944" y="3671237"/>
            <a:ext cx="4408960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1944" y="4622213"/>
            <a:ext cx="4408960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06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1824" y="3608481"/>
            <a:ext cx="494347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276872"/>
            <a:ext cx="110775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52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2025-12-13T14:34:45Z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