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114675"/>
            <a:ext cx="7562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571625"/>
            <a:ext cx="99631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00808"/>
            <a:ext cx="98298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5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81012"/>
            <a:ext cx="10696575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1412776"/>
            <a:ext cx="10840591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764" y="3102784"/>
            <a:ext cx="9536732" cy="255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819994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1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24046"/>
            <a:ext cx="109452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80573"/>
            <a:ext cx="109452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79226"/>
            <a:ext cx="11089232" cy="1937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1691"/>
            <a:ext cx="113538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8744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60648"/>
            <a:ext cx="84486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67994"/>
            <a:ext cx="83153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71464" y="464446"/>
            <a:ext cx="10515723" cy="5772866"/>
            <a:chOff x="1271464" y="464446"/>
            <a:chExt cx="10515723" cy="5772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64446"/>
              <a:ext cx="10515723" cy="2411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5920" y="2048622"/>
              <a:ext cx="4646278" cy="418869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47528" y="3200750"/>
              <a:ext cx="1971675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96792" y="4051621"/>
              <a:ext cx="1905000" cy="5048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56199" y="4836838"/>
              <a:ext cx="2333625" cy="4857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47528" y="5721030"/>
              <a:ext cx="2295525" cy="4953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488488" y="217102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9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5539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6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836712"/>
            <a:ext cx="52673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5566792"/>
            <a:ext cx="103822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1598" y="620688"/>
            <a:ext cx="10687050" cy="5751380"/>
            <a:chOff x="438150" y="1340768"/>
            <a:chExt cx="11448356" cy="6161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949280"/>
              <a:ext cx="106870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241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84784"/>
            <a:ext cx="106013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3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2025-12-14T07:54:47Z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