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043237"/>
            <a:ext cx="70580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787" y="1628800"/>
            <a:ext cx="34004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" y="5085184"/>
            <a:ext cx="101822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3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76425"/>
            <a:ext cx="113347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12337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5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78064"/>
            <a:ext cx="111728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3603079"/>
            <a:ext cx="44767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3959" y="269625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9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389464"/>
            <a:ext cx="2549706" cy="22798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452150"/>
            <a:ext cx="180020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0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10557520" cy="4039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703" y="4221088"/>
            <a:ext cx="4218594" cy="2478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6848" y="3354434"/>
            <a:ext cx="10354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50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11462"/>
            <a:ext cx="10363323" cy="6457898"/>
            <a:chOff x="1271464" y="188640"/>
            <a:chExt cx="10363323" cy="6457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10363323" cy="27980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175" y="2969888"/>
              <a:ext cx="4057650" cy="3676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55840" y="2179156"/>
            <a:ext cx="158417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4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10463906" cy="32850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059" y="3645024"/>
            <a:ext cx="3789882" cy="30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7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29089" y="1732548"/>
            <a:ext cx="7109442" cy="4072716"/>
            <a:chOff x="1029089" y="1414081"/>
            <a:chExt cx="7109442" cy="4072716"/>
          </a:xfrm>
        </p:grpSpPr>
        <p:grpSp>
          <p:nvGrpSpPr>
            <p:cNvPr id="4" name="组合 3"/>
            <p:cNvGrpSpPr/>
            <p:nvPr/>
          </p:nvGrpSpPr>
          <p:grpSpPr>
            <a:xfrm>
              <a:off x="1146810" y="1414081"/>
              <a:ext cx="6991721" cy="571500"/>
              <a:chOff x="1146810" y="1414081"/>
              <a:chExt cx="6991721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6810" y="1414081"/>
                <a:ext cx="5753100" cy="542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52656" y="1414081"/>
                <a:ext cx="1285875" cy="571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089" y="2276872"/>
              <a:ext cx="5819775" cy="32099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9089" y="2492896"/>
            <a:ext cx="710944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089" y="3383992"/>
            <a:ext cx="710944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089" y="4309967"/>
            <a:ext cx="710944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089" y="5282240"/>
            <a:ext cx="710944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0" y="4005064"/>
            <a:ext cx="46101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2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052637"/>
            <a:ext cx="103155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99974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0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67433"/>
            <a:ext cx="112014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2675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1473" y="1462849"/>
            <a:ext cx="6991350" cy="4104546"/>
            <a:chOff x="1121473" y="1462849"/>
            <a:chExt cx="6991350" cy="4104546"/>
          </a:xfrm>
        </p:grpSpPr>
        <p:grpSp>
          <p:nvGrpSpPr>
            <p:cNvPr id="4" name="组合 3"/>
            <p:cNvGrpSpPr/>
            <p:nvPr/>
          </p:nvGrpSpPr>
          <p:grpSpPr>
            <a:xfrm>
              <a:off x="1121473" y="1462849"/>
              <a:ext cx="6991350" cy="542925"/>
              <a:chOff x="1121473" y="1462849"/>
              <a:chExt cx="6991350" cy="5429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1473" y="1462849"/>
                <a:ext cx="5267325" cy="542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8798" y="1481899"/>
                <a:ext cx="1724025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1473" y="2276872"/>
              <a:ext cx="24193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0048" y="3128995"/>
              <a:ext cx="6962775" cy="2438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64672" y="2180467"/>
            <a:ext cx="831570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4672" y="3071718"/>
            <a:ext cx="831570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4672" y="3986118"/>
            <a:ext cx="42832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928" y="3986118"/>
            <a:ext cx="299565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4672" y="4900518"/>
            <a:ext cx="7307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2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72009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98760"/>
            <a:ext cx="907300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24735"/>
            <a:ext cx="273630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3392" y="3724735"/>
            <a:ext cx="450696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662285"/>
            <a:ext cx="80648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32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2575"/>
            <a:ext cx="11201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404664"/>
            <a:ext cx="110775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212" y="2204864"/>
            <a:ext cx="3097574" cy="436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9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332656"/>
            <a:ext cx="10353675" cy="6129338"/>
            <a:chOff x="1343472" y="728662"/>
            <a:chExt cx="10353675" cy="6129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728662"/>
              <a:ext cx="10353675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6238875"/>
              <a:ext cx="505777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28247" y="404664"/>
            <a:ext cx="3368899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0" y="3878880"/>
            <a:ext cx="410445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0" y="4869160"/>
            <a:ext cx="964907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0" y="5778288"/>
            <a:ext cx="964907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1991371"/>
            <a:ext cx="6984776" cy="1725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5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68760"/>
            <a:ext cx="99441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31683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4897" y="2204864"/>
            <a:ext cx="31683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0" y="4077072"/>
            <a:ext cx="907650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3950" y="4995344"/>
            <a:ext cx="907650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3950" y="5817146"/>
            <a:ext cx="907650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40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2151" y="914350"/>
            <a:ext cx="10492481" cy="5466978"/>
            <a:chOff x="1199456" y="404664"/>
            <a:chExt cx="10492481" cy="54669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04664"/>
              <a:ext cx="10492481" cy="25003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3792" y="3102149"/>
              <a:ext cx="3407943" cy="27694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412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700808"/>
            <a:ext cx="10944225" cy="609600"/>
            <a:chOff x="839416" y="1340768"/>
            <a:chExt cx="10944225" cy="609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340768"/>
              <a:ext cx="624840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7816" y="1340768"/>
              <a:ext cx="4695825" cy="60960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83432" y="2420888"/>
            <a:ext cx="10201275" cy="3208782"/>
            <a:chOff x="983432" y="1340768"/>
            <a:chExt cx="10201275" cy="3208782"/>
          </a:xfrm>
        </p:grpSpPr>
        <p:grpSp>
          <p:nvGrpSpPr>
            <p:cNvPr id="6" name="组合 5"/>
            <p:cNvGrpSpPr/>
            <p:nvPr/>
          </p:nvGrpSpPr>
          <p:grpSpPr>
            <a:xfrm>
              <a:off x="983432" y="1340768"/>
              <a:ext cx="10201275" cy="680466"/>
              <a:chOff x="983432" y="1340768"/>
              <a:chExt cx="10201275" cy="68046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1340768"/>
                <a:ext cx="6324600" cy="5905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08032" y="1392584"/>
                <a:ext cx="3876675" cy="6286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2073050"/>
              <a:ext cx="7239000" cy="24765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695400" y="2365039"/>
            <a:ext cx="109452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5202" y="3122029"/>
            <a:ext cx="109452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5202" y="4094303"/>
            <a:ext cx="109452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5202" y="5031852"/>
            <a:ext cx="109452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2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507"/>
            <a:ext cx="9757072" cy="65528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5988" y="1772816"/>
            <a:ext cx="907650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5988" y="2617768"/>
            <a:ext cx="907650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988" y="3501008"/>
            <a:ext cx="352190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3501008"/>
            <a:ext cx="648072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4380684"/>
            <a:ext cx="25202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7746" y="5225635"/>
            <a:ext cx="9758821" cy="1478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8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84784"/>
            <a:ext cx="102965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737" y="3212976"/>
            <a:ext cx="3819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2149" y="3212976"/>
            <a:ext cx="6671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435" y="4138950"/>
            <a:ext cx="10734538" cy="1594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737" y="5944601"/>
            <a:ext cx="94687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29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66875"/>
            <a:ext cx="11210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0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57350"/>
            <a:ext cx="112299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2695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61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548680"/>
            <a:ext cx="43053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89040"/>
            <a:ext cx="105156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90675"/>
            <a:ext cx="11201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091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32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1196752"/>
            <a:ext cx="41719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2" y="5066506"/>
            <a:ext cx="97821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3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009640"/>
            <a:ext cx="3915263" cy="259156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55440" y="4221088"/>
            <a:ext cx="4838700" cy="1662265"/>
            <a:chOff x="1055440" y="4221088"/>
            <a:chExt cx="4838700" cy="16622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221088"/>
              <a:ext cx="4838700" cy="70485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78321" y="5139258"/>
              <a:ext cx="4440896" cy="744095"/>
              <a:chOff x="1078321" y="5139258"/>
              <a:chExt cx="4440896" cy="74409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r="52980"/>
              <a:stretch/>
            </p:blipFill>
            <p:spPr>
              <a:xfrm>
                <a:off x="1078321" y="5168978"/>
                <a:ext cx="1921336" cy="7143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5"/>
              <a:srcRect l="64098"/>
              <a:stretch/>
            </p:blipFill>
            <p:spPr>
              <a:xfrm>
                <a:off x="4052169" y="5139258"/>
                <a:ext cx="1467048" cy="714375"/>
              </a:xfrm>
              <a:prstGeom prst="rect">
                <a:avLst/>
              </a:prstGeom>
            </p:spPr>
          </p:pic>
        </p:grpSp>
      </p:grpSp>
      <p:sp>
        <p:nvSpPr>
          <p:cNvPr id="9" name="矩形 8"/>
          <p:cNvSpPr/>
          <p:nvPr/>
        </p:nvSpPr>
        <p:spPr>
          <a:xfrm>
            <a:off x="10344472" y="323080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2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08518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2025-12-14T02:35:43Z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