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BF38E-9EC4-4364-BFB9-41FD9C7529DF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A9AF1-E74A-4CBD-86D2-6391A3A142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979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A9AF1-E74A-4CBD-86D2-6391A3A1420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34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2204864"/>
            <a:ext cx="11737305" cy="8038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787" y="3789039"/>
            <a:ext cx="64484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88927" y="386220"/>
            <a:ext cx="10458771" cy="6067116"/>
            <a:chOff x="1288927" y="260648"/>
            <a:chExt cx="10458771" cy="6067116"/>
          </a:xfrm>
        </p:grpSpPr>
        <p:grpSp>
          <p:nvGrpSpPr>
            <p:cNvPr id="4" name="组合 3"/>
            <p:cNvGrpSpPr/>
            <p:nvPr/>
          </p:nvGrpSpPr>
          <p:grpSpPr>
            <a:xfrm>
              <a:off x="1288927" y="260648"/>
              <a:ext cx="10458771" cy="5155629"/>
              <a:chOff x="752475" y="1076325"/>
              <a:chExt cx="10995223" cy="542007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2475" y="1076325"/>
                <a:ext cx="10687050" cy="47053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28448" y="5877272"/>
                <a:ext cx="1619250" cy="6191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53941" y="4941168"/>
              <a:ext cx="8918523" cy="138659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32504" y="497933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8924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3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84486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34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28033" y="790575"/>
            <a:ext cx="10540104" cy="5662761"/>
            <a:chOff x="423862" y="1340768"/>
            <a:chExt cx="11344275" cy="60948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797152"/>
              <a:ext cx="10544175" cy="2638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404322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84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620688"/>
            <a:ext cx="10423276" cy="5976665"/>
            <a:chOff x="447675" y="1340768"/>
            <a:chExt cx="11463089" cy="6572889"/>
          </a:xfrm>
        </p:grpSpPr>
        <p:grpSp>
          <p:nvGrpSpPr>
            <p:cNvPr id="4" name="组合 3"/>
            <p:cNvGrpSpPr/>
            <p:nvPr/>
          </p:nvGrpSpPr>
          <p:grpSpPr>
            <a:xfrm>
              <a:off x="447675" y="1340768"/>
              <a:ext cx="11463089" cy="5242495"/>
              <a:chOff x="447675" y="1340768"/>
              <a:chExt cx="11463089" cy="524249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7675" y="1340768"/>
                <a:ext cx="11296650" cy="45243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72464" y="6021288"/>
                <a:ext cx="1638300" cy="5619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6208682"/>
              <a:ext cx="8763000" cy="17049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81843" y="4827185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56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95500"/>
            <a:ext cx="114014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12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9784779" cy="509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04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772816"/>
            <a:ext cx="104489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78904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29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11355" y="444847"/>
            <a:ext cx="10452020" cy="5968305"/>
            <a:chOff x="428625" y="116632"/>
            <a:chExt cx="11334750" cy="64723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16632"/>
              <a:ext cx="11334750" cy="463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941168"/>
              <a:ext cx="9429750" cy="1647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137893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9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22213" y="1402999"/>
            <a:ext cx="10736399" cy="5251847"/>
            <a:chOff x="433387" y="1633537"/>
            <a:chExt cx="11325225" cy="55398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633537"/>
              <a:ext cx="1132522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1112" y="5525591"/>
              <a:ext cx="10477500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066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89439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9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62125"/>
            <a:ext cx="90201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03068"/>
            <a:ext cx="86409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01008"/>
            <a:ext cx="86409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80684"/>
            <a:ext cx="95050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01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50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124075"/>
            <a:ext cx="9839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06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061" y="260648"/>
            <a:ext cx="8859436" cy="6386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95499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6098" y="195499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7658" y="1954996"/>
            <a:ext cx="18227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272393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96098" y="272393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7658" y="2723934"/>
            <a:ext cx="18227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99463" y="3524158"/>
            <a:ext cx="9361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96098" y="3557311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77658" y="3557311"/>
            <a:ext cx="18227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9463" y="4276512"/>
            <a:ext cx="9361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96098" y="4309665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77658" y="4309665"/>
            <a:ext cx="18227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99463" y="5098314"/>
            <a:ext cx="9361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96098" y="5131467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77658" y="5131467"/>
            <a:ext cx="18227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99463" y="5873818"/>
            <a:ext cx="9361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896098" y="5906971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377658" y="5906971"/>
            <a:ext cx="18227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21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02940" y="216024"/>
            <a:ext cx="10553700" cy="6381328"/>
            <a:chOff x="1230932" y="0"/>
            <a:chExt cx="10553700" cy="6381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0"/>
              <a:ext cx="10458450" cy="465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0932" y="4685878"/>
              <a:ext cx="10553700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24392" y="19944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15642" y="1160145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4208" y="3107124"/>
            <a:ext cx="341998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80" y="404322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77652" y="4869160"/>
            <a:ext cx="185485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06595" y="5816839"/>
            <a:ext cx="185485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64352" y="5816839"/>
            <a:ext cx="185485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02052" y="2171020"/>
            <a:ext cx="25103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02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259119" cy="54666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91683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99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98" y="1844824"/>
            <a:ext cx="10991204" cy="35867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821617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70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04864"/>
            <a:ext cx="69627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1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616877" cy="53800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2700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94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24062"/>
            <a:ext cx="112490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1764" y="3967781"/>
            <a:ext cx="4714755" cy="737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37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9" y="440439"/>
            <a:ext cx="10618470" cy="6228921"/>
            <a:chOff x="1127449" y="440439"/>
            <a:chExt cx="10618470" cy="6228921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9" y="440439"/>
              <a:ext cx="10618470" cy="4464496"/>
              <a:chOff x="366712" y="1268760"/>
              <a:chExt cx="11458575" cy="481771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66712" y="1268760"/>
                <a:ext cx="11458575" cy="19526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90612" y="3429000"/>
                <a:ext cx="10734675" cy="26574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98275" y="5083527"/>
              <a:ext cx="9194269" cy="1585833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96500" y="433126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8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1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2025-12-14T07:42:33Z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