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295525"/>
            <a:ext cx="562927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287" y="3573016"/>
            <a:ext cx="37814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69822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52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3861048"/>
            <a:ext cx="30384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2138" y="3251140"/>
            <a:ext cx="178358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03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706" y="3828852"/>
            <a:ext cx="2522587" cy="27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7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12776"/>
            <a:ext cx="9283824" cy="5018484"/>
            <a:chOff x="983432" y="1412776"/>
            <a:chExt cx="9283824" cy="50184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7172325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869160"/>
              <a:ext cx="9067800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191" y="2348880"/>
            <a:ext cx="71435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191" y="3147533"/>
            <a:ext cx="71435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191" y="4015634"/>
            <a:ext cx="714356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190" y="4849011"/>
            <a:ext cx="983633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190" y="5821284"/>
            <a:ext cx="983633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84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36712"/>
            <a:ext cx="8972550" cy="5694759"/>
            <a:chOff x="1199456" y="836712"/>
            <a:chExt cx="8972550" cy="56947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8972550" cy="3228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293096"/>
              <a:ext cx="4495800" cy="2238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4" y="3323148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225973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221395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008474"/>
            <a:ext cx="80648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1228" y="5172997"/>
            <a:ext cx="2952328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04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7693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0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556792"/>
            <a:ext cx="43815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69160"/>
            <a:ext cx="96583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13108"/>
            <a:ext cx="10595620" cy="3407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190" y="3797484"/>
            <a:ext cx="3451603" cy="2871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046691"/>
            <a:ext cx="16561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8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998" y="3789039"/>
            <a:ext cx="2709222" cy="295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02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28800"/>
            <a:ext cx="10544175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1628800"/>
            <a:ext cx="3456384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791" y="2348880"/>
            <a:ext cx="70539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791" y="3717032"/>
            <a:ext cx="70539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790" y="5051340"/>
            <a:ext cx="5382225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00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462" y="1268760"/>
            <a:ext cx="101250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87129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45250"/>
            <a:ext cx="8712968" cy="1081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26939"/>
            <a:ext cx="10657184" cy="902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258723"/>
            <a:ext cx="10657184" cy="61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60606"/>
            <a:ext cx="10657184" cy="61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7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125" y="448394"/>
            <a:ext cx="10277475" cy="607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810980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436013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181914"/>
            <a:ext cx="7776864" cy="1975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260236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77867"/>
            <a:ext cx="77768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428279"/>
            <a:ext cx="37147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4149080"/>
            <a:ext cx="105632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6705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65527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05607"/>
            <a:ext cx="59046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13176"/>
            <a:ext cx="69847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4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05025"/>
            <a:ext cx="97726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19092"/>
            <a:ext cx="82089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36722"/>
            <a:ext cx="82089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08054"/>
            <a:ext cx="820891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4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5058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7" y="2276872"/>
            <a:ext cx="37433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8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84784"/>
            <a:ext cx="98964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0812" y="2204864"/>
            <a:ext cx="86896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812" y="2910919"/>
            <a:ext cx="86896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0812" y="3813744"/>
            <a:ext cx="100577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0812" y="4600822"/>
            <a:ext cx="100577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0812" y="5445774"/>
            <a:ext cx="100577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3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84772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90730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52936"/>
            <a:ext cx="90730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645024"/>
            <a:ext cx="90730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346070"/>
            <a:ext cx="907300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994252"/>
            <a:ext cx="9073008" cy="1234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60848"/>
            <a:ext cx="11220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6310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0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204864"/>
            <a:ext cx="104108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4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340768"/>
            <a:ext cx="11315700" cy="5309170"/>
            <a:chOff x="438150" y="1340768"/>
            <a:chExt cx="11315700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9600" y="2891721"/>
              <a:ext cx="3352800" cy="3009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0" y="6021288"/>
              <a:ext cx="10363200" cy="628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3150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65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58044"/>
            <a:ext cx="112966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039194"/>
            <a:ext cx="3810000" cy="34861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11424" y="3330252"/>
            <a:ext cx="6279976" cy="1712125"/>
            <a:chOff x="911424" y="3393275"/>
            <a:chExt cx="6279976" cy="17121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393275"/>
              <a:ext cx="2800350" cy="1619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5800" y="3429000"/>
              <a:ext cx="2895600" cy="16764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60496" y="2420888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1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40768"/>
            <a:ext cx="11353800" cy="5151241"/>
            <a:chOff x="419100" y="1340768"/>
            <a:chExt cx="11353800" cy="5151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3832" y="2120034"/>
              <a:ext cx="3886200" cy="3686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812" y="5806209"/>
              <a:ext cx="10620375" cy="685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34888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6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068960"/>
            <a:ext cx="3629025" cy="35528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93527" y="3937620"/>
            <a:ext cx="3633788" cy="2659732"/>
            <a:chOff x="993527" y="3861048"/>
            <a:chExt cx="3633788" cy="265973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861048"/>
              <a:ext cx="35718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3527" y="4562078"/>
              <a:ext cx="18478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3527" y="5296644"/>
              <a:ext cx="1857375" cy="533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3527" y="5949280"/>
              <a:ext cx="2514600" cy="5715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560496" y="310712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2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51347"/>
            <a:ext cx="114585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350" y="3429000"/>
            <a:ext cx="35433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683212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8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0" y="3645024"/>
            <a:ext cx="31623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340070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68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