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30" r:id="rId8"/>
    <p:sldId id="329" r:id="rId9"/>
    <p:sldId id="331" r:id="rId10"/>
    <p:sldId id="332" r:id="rId11"/>
    <p:sldId id="333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7075" y="2060848"/>
            <a:ext cx="565785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8900" y="3212976"/>
            <a:ext cx="6934200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125" y="4365104"/>
            <a:ext cx="1019175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711" y="116632"/>
            <a:ext cx="10563526" cy="35505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0969" y="3645024"/>
            <a:ext cx="2910061" cy="314845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8248" y="2906024"/>
            <a:ext cx="2160240" cy="6708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199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570" y="616000"/>
            <a:ext cx="10598430" cy="562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18052" y="5468374"/>
            <a:ext cx="981927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754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32656"/>
            <a:ext cx="10487148" cy="366035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3993015"/>
            <a:ext cx="4876800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4352" y="3261834"/>
            <a:ext cx="108012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10540106" cy="34600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7903" y="3566284"/>
            <a:ext cx="3236193" cy="29590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0994" y="3140968"/>
            <a:ext cx="108012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78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4337" y="1556792"/>
            <a:ext cx="11363325" cy="4837881"/>
            <a:chOff x="414337" y="1700808"/>
            <a:chExt cx="11363325" cy="483788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4337" y="1700808"/>
              <a:ext cx="11363325" cy="3971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805264"/>
              <a:ext cx="10696575" cy="7334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249553" y="5699412"/>
            <a:ext cx="981927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97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7612" y="548680"/>
            <a:ext cx="4676775" cy="4010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558705"/>
            <a:ext cx="8534400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526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268760"/>
            <a:ext cx="11220450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3296559"/>
            <a:ext cx="4248150" cy="3438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63752" y="3331284"/>
            <a:ext cx="981927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107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62200" y="116632"/>
            <a:ext cx="10486887" cy="4608512"/>
            <a:chOff x="442912" y="1268760"/>
            <a:chExt cx="11306175" cy="49685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" y="1268760"/>
              <a:ext cx="11306175" cy="2943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5837" y="4418037"/>
              <a:ext cx="10763250" cy="181927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22020" y="4713569"/>
            <a:ext cx="4975923" cy="205083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791744" y="3958840"/>
            <a:ext cx="981927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924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56034"/>
            <a:ext cx="10539536" cy="36361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7529" y="3784426"/>
            <a:ext cx="4352925" cy="302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52384" y="3179132"/>
            <a:ext cx="115212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426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116632"/>
            <a:ext cx="10424665" cy="4568224"/>
            <a:chOff x="423862" y="1851176"/>
            <a:chExt cx="11344275" cy="49712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1978"/>
            <a:stretch/>
          </p:blipFill>
          <p:spPr>
            <a:xfrm>
              <a:off x="423862" y="1851176"/>
              <a:ext cx="11344275" cy="388404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6012760"/>
              <a:ext cx="7505700" cy="8096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02267" y="3896614"/>
            <a:ext cx="2982365" cy="270073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415294" y="3940862"/>
            <a:ext cx="981927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916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2025-12-14T07:27:53Z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