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566987"/>
            <a:ext cx="92868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24125"/>
            <a:ext cx="116014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2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4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412776"/>
            <a:ext cx="11449050" cy="5069568"/>
            <a:chOff x="371475" y="1412776"/>
            <a:chExt cx="11449050" cy="5069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1143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8650" y="2708920"/>
              <a:ext cx="3314700" cy="2771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5520319"/>
              <a:ext cx="9667875" cy="962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88095" y="20562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9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19087" y="1384176"/>
            <a:ext cx="11553825" cy="5417820"/>
            <a:chOff x="319087" y="1384176"/>
            <a:chExt cx="11553825" cy="5417820"/>
          </a:xfrm>
        </p:grpSpPr>
        <p:grpSp>
          <p:nvGrpSpPr>
            <p:cNvPr id="7" name="组合 6"/>
            <p:cNvGrpSpPr/>
            <p:nvPr/>
          </p:nvGrpSpPr>
          <p:grpSpPr>
            <a:xfrm>
              <a:off x="319087" y="1384176"/>
              <a:ext cx="11553825" cy="3124944"/>
              <a:chOff x="319087" y="1384176"/>
              <a:chExt cx="11553825" cy="31249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087" y="1384176"/>
                <a:ext cx="11553825" cy="17907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3394695"/>
                <a:ext cx="10858500" cy="111442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3997" y="3877821"/>
              <a:ext cx="3800475" cy="2924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9459" y="4890894"/>
              <a:ext cx="4962525" cy="4476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5589240"/>
              <a:ext cx="5048250" cy="4762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704512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4077072"/>
            <a:ext cx="33909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92840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5904" y="3378860"/>
            <a:ext cx="1309936" cy="429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77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587" y="3429000"/>
            <a:ext cx="279082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680605"/>
            <a:ext cx="2232248" cy="41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52960"/>
            <a:ext cx="11477625" cy="5377408"/>
            <a:chOff x="357187" y="1340768"/>
            <a:chExt cx="11477625" cy="5377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3212976"/>
              <a:ext cx="3943350" cy="3505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572323"/>
            <a:ext cx="1368152" cy="520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068" y="3170730"/>
            <a:ext cx="1827563" cy="572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39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7337"/>
            <a:ext cx="115252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2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78486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20489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2237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1958564"/>
            <a:ext cx="3528392" cy="283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1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72816"/>
            <a:ext cx="11220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75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5037"/>
            <a:ext cx="114204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52017"/>
            <a:ext cx="7000875" cy="4369271"/>
            <a:chOff x="1127448" y="1412776"/>
            <a:chExt cx="7000875" cy="4369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700087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0797" y="4077072"/>
              <a:ext cx="6734175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2399522"/>
            <a:ext cx="4104456" cy="1101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4334" y="2399522"/>
            <a:ext cx="4104456" cy="1101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9878" y="3515087"/>
            <a:ext cx="7858450" cy="584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9878" y="4255866"/>
            <a:ext cx="7858450" cy="584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9878" y="4857750"/>
            <a:ext cx="7858450" cy="584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9878" y="5471208"/>
            <a:ext cx="7858450" cy="584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41065"/>
            <a:ext cx="115347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12" y="3893393"/>
            <a:ext cx="35337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5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84634" y="1964789"/>
            <a:ext cx="10411966" cy="3120395"/>
            <a:chOff x="407368" y="1268760"/>
            <a:chExt cx="10411966" cy="3120395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268760"/>
              <a:ext cx="8972550" cy="998601"/>
              <a:chOff x="407368" y="1268760"/>
              <a:chExt cx="8972550" cy="9986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7368" y="1268760"/>
                <a:ext cx="5857875" cy="962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65243" y="1343436"/>
                <a:ext cx="3114675" cy="923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883" y="2267361"/>
              <a:ext cx="41433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2884205"/>
              <a:ext cx="10267950" cy="15049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84634" y="2926814"/>
            <a:ext cx="103399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634" y="3621295"/>
            <a:ext cx="103399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634" y="4274714"/>
            <a:ext cx="10339958" cy="810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2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0472"/>
            <a:ext cx="11544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436962"/>
            <a:ext cx="36576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19887" y="1409684"/>
            <a:ext cx="10900600" cy="5187668"/>
            <a:chOff x="619887" y="1412776"/>
            <a:chExt cx="10900600" cy="5187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1412776"/>
              <a:ext cx="10848975" cy="18097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644271" y="3335464"/>
              <a:ext cx="10367391" cy="519303"/>
              <a:chOff x="644271" y="3335464"/>
              <a:chExt cx="10367391" cy="51930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4271" y="3368992"/>
                <a:ext cx="6953250" cy="4857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3137" y="3335464"/>
                <a:ext cx="3438525" cy="4857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5129" y="3937635"/>
              <a:ext cx="6638925" cy="93345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619887" y="4970145"/>
              <a:ext cx="9358884" cy="467296"/>
              <a:chOff x="619887" y="4970145"/>
              <a:chExt cx="9358884" cy="46729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9887" y="4970145"/>
                <a:ext cx="6953250" cy="4667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97521" y="5018341"/>
                <a:ext cx="2381250" cy="41910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9887" y="5666994"/>
              <a:ext cx="9229725" cy="9334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684800" y="3329901"/>
            <a:ext cx="109558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4800" y="3860445"/>
            <a:ext cx="10955815" cy="1052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799" y="4950861"/>
            <a:ext cx="108356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887" y="5529596"/>
            <a:ext cx="108356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9887" y="6130627"/>
            <a:ext cx="108356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2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503" y="2772494"/>
            <a:ext cx="3524250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772494"/>
            <a:ext cx="7105650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4079865"/>
            <a:ext cx="720080" cy="1016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94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659230"/>
            <a:ext cx="7924800" cy="3858002"/>
            <a:chOff x="911424" y="1659230"/>
            <a:chExt cx="7924800" cy="3858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659230"/>
              <a:ext cx="5772150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765396"/>
              <a:ext cx="7924800" cy="914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296" y="4717132"/>
              <a:ext cx="3505200" cy="800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26296" y="2633655"/>
            <a:ext cx="8122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296" y="3039518"/>
            <a:ext cx="8122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296" y="3717032"/>
            <a:ext cx="8122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296" y="4156870"/>
            <a:ext cx="8122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296" y="4728160"/>
            <a:ext cx="8122032" cy="1005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32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63150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780017"/>
            <a:ext cx="3024336" cy="1425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76328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90712"/>
            <a:ext cx="115252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1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28800"/>
            <a:ext cx="108108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702" y="3385737"/>
            <a:ext cx="937573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702" y="4010770"/>
            <a:ext cx="937573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702" y="4635803"/>
            <a:ext cx="937573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6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844824"/>
            <a:ext cx="105251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002" y="2348880"/>
            <a:ext cx="1068459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53377"/>
            <a:ext cx="9289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85812"/>
            <a:ext cx="9289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80293"/>
            <a:ext cx="928903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3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43075"/>
            <a:ext cx="9715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29241"/>
            <a:ext cx="9865096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61676"/>
            <a:ext cx="9865096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01008"/>
            <a:ext cx="9865096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21868"/>
            <a:ext cx="9865096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653136"/>
            <a:ext cx="9865096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9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3140968"/>
            <a:ext cx="26289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32856"/>
            <a:ext cx="109061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5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78771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438" y="2389674"/>
            <a:ext cx="946605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438" y="2943307"/>
            <a:ext cx="9466058" cy="845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438" y="3818978"/>
            <a:ext cx="2553290" cy="1266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2710" y="3818978"/>
            <a:ext cx="3561402" cy="1266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868" y="5089633"/>
            <a:ext cx="7629420" cy="80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820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48525"/>
            <a:ext cx="10441160" cy="71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61404"/>
            <a:ext cx="10441160" cy="975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7112"/>
            <a:ext cx="104411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64240"/>
            <a:ext cx="9577064" cy="469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68295"/>
            <a:ext cx="9577064" cy="794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2780928"/>
            <a:ext cx="3371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4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6832"/>
            <a:ext cx="108394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76872"/>
            <a:ext cx="103060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9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5037"/>
            <a:ext cx="115824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01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7210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020" y="2852936"/>
            <a:ext cx="2973763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3" y="2852936"/>
            <a:ext cx="2973763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320" y="3789040"/>
            <a:ext cx="8184048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4320" y="4298326"/>
            <a:ext cx="8184048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8020" y="4819187"/>
            <a:ext cx="8184048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8020" y="5283159"/>
            <a:ext cx="8184048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7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90725"/>
            <a:ext cx="107727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612" y="2448858"/>
            <a:ext cx="10426948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12" y="2996952"/>
            <a:ext cx="4090244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996952"/>
            <a:ext cx="4090244" cy="47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246" y="3517812"/>
            <a:ext cx="7225946" cy="775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90269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7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90228"/>
            <a:ext cx="115633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61629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70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700808"/>
            <a:ext cx="11615589" cy="3830166"/>
            <a:chOff x="300037" y="1268760"/>
            <a:chExt cx="11615589" cy="3830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001" y="3212976"/>
              <a:ext cx="11096625" cy="1885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88095" y="495491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0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66862"/>
            <a:ext cx="10744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0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2025-12-14T01:21:23Z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