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1772816"/>
            <a:ext cx="642937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675" y="4005064"/>
            <a:ext cx="74866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1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52550"/>
            <a:ext cx="86963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03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844824"/>
            <a:ext cx="109251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4"/>
            <a:ext cx="10925175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14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25" y="3356992"/>
            <a:ext cx="10953749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6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4784"/>
            <a:ext cx="108394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44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28825"/>
            <a:ext cx="115824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15680" y="1268760"/>
            <a:ext cx="5471120" cy="4524375"/>
            <a:chOff x="3215680" y="1268760"/>
            <a:chExt cx="5471120" cy="45243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05200" y="1268760"/>
              <a:ext cx="5181600" cy="4524375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215680" y="3573016"/>
              <a:ext cx="504056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659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2776"/>
            <a:ext cx="108489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9632" y="243093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6612" y="3486013"/>
            <a:ext cx="15737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3965" y="5616261"/>
            <a:ext cx="15737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74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0768"/>
            <a:ext cx="10887075" cy="17716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15480" y="3284984"/>
            <a:ext cx="6090853" cy="2847975"/>
            <a:chOff x="1415480" y="3284984"/>
            <a:chExt cx="6090853" cy="28479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3284984"/>
              <a:ext cx="5838825" cy="2847975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7002277" y="4005064"/>
              <a:ext cx="504056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1487488" y="3365269"/>
            <a:ext cx="7200800" cy="2767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64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196752"/>
            <a:ext cx="1150620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4100709"/>
            <a:ext cx="101346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8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19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28762"/>
            <a:ext cx="108870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462" y="2564904"/>
            <a:ext cx="11060162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271" y="3511899"/>
            <a:ext cx="11060162" cy="1789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36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00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2025-12-13T13:58:24Z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