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376487"/>
            <a:ext cx="58864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87630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1138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9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132856"/>
            <a:ext cx="8972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9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348880"/>
            <a:ext cx="11401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316246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5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67900"/>
            <a:ext cx="59046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0779" y="4493875"/>
            <a:ext cx="57982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493875"/>
            <a:ext cx="164660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396" y="5412504"/>
            <a:ext cx="4418516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5442999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20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38300"/>
            <a:ext cx="10734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6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10605145" cy="5681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3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88840"/>
            <a:ext cx="105346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6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771" y="5086065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348880"/>
            <a:ext cx="107061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85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27" y="593973"/>
            <a:ext cx="10245881" cy="59313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0266" y="4077072"/>
            <a:ext cx="13097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8403" y="4968322"/>
            <a:ext cx="13097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891" y="5843428"/>
            <a:ext cx="130978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0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7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988840"/>
            <a:ext cx="103441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1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2012" y="1268760"/>
            <a:ext cx="10467975" cy="5400600"/>
            <a:chOff x="862012" y="1268760"/>
            <a:chExt cx="104679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587" y="1268760"/>
              <a:ext cx="104108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12" y="3107010"/>
              <a:ext cx="10467975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677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844824"/>
            <a:ext cx="104394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818" y="3892698"/>
            <a:ext cx="10601781" cy="2272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08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72816"/>
            <a:ext cx="105251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6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523" y="523169"/>
            <a:ext cx="10225085" cy="5930167"/>
            <a:chOff x="395287" y="1628800"/>
            <a:chExt cx="11401425" cy="6612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628800"/>
              <a:ext cx="11401425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1031" y="6050450"/>
              <a:ext cx="10410825" cy="2190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08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700808"/>
            <a:ext cx="103346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891100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5692174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8772" y="5692174"/>
            <a:ext cx="12417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8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57250"/>
            <a:ext cx="1033462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1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060848"/>
            <a:ext cx="103155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4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00808"/>
            <a:ext cx="10553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788" y="3215223"/>
            <a:ext cx="10530061" cy="1293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788" y="4539383"/>
            <a:ext cx="10530061" cy="1293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8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00808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25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751757"/>
            <a:ext cx="26642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2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2816"/>
            <a:ext cx="10972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0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33612"/>
            <a:ext cx="108204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24045"/>
            <a:ext cx="109548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15295"/>
            <a:ext cx="109548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8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2062162"/>
            <a:ext cx="11534775" cy="3583856"/>
            <a:chOff x="328612" y="2062162"/>
            <a:chExt cx="11534775" cy="3583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2062162"/>
              <a:ext cx="115347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562" y="4941168"/>
              <a:ext cx="10810875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5013176"/>
            <a:ext cx="7920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