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57350" y="2394595"/>
            <a:ext cx="8877300" cy="2068810"/>
            <a:chOff x="1657350" y="2204864"/>
            <a:chExt cx="8877300" cy="20688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7350" y="2204864"/>
              <a:ext cx="887730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4337" y="3645024"/>
              <a:ext cx="3743325" cy="6286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340768"/>
            <a:ext cx="11391900" cy="5112568"/>
            <a:chOff x="400050" y="1412776"/>
            <a:chExt cx="11391900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172544"/>
              <a:ext cx="10744200" cy="3352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467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80070"/>
            <a:ext cx="10105638" cy="5697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3884198"/>
            <a:ext cx="86409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23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11996"/>
            <a:ext cx="10162728" cy="591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28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295400"/>
            <a:ext cx="79629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25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491" y="404664"/>
            <a:ext cx="107727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017" y="3410723"/>
            <a:ext cx="2899965" cy="30659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3490" y="1192414"/>
            <a:ext cx="10849173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3490" y="2014216"/>
            <a:ext cx="10849173" cy="1396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47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725" y="2204864"/>
            <a:ext cx="44005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01691"/>
            <a:ext cx="88569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58218"/>
            <a:ext cx="88569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22146"/>
            <a:ext cx="10729192" cy="1467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58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00808"/>
            <a:ext cx="111442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94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5" y="2708920"/>
            <a:ext cx="42862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3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85267" y="992303"/>
            <a:ext cx="10635806" cy="5472608"/>
            <a:chOff x="911424" y="908720"/>
            <a:chExt cx="10801350" cy="55577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908720"/>
              <a:ext cx="6467475" cy="3914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932983"/>
              <a:ext cx="10801350" cy="15335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4507" y="1193951"/>
            <a:ext cx="4220558" cy="345147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27075" y="2592380"/>
            <a:ext cx="6368353" cy="1412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4192461"/>
            <a:ext cx="625195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5267" y="5013175"/>
            <a:ext cx="10759798" cy="1559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55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2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772816"/>
            <a:ext cx="88011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7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84784"/>
            <a:ext cx="104775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21085"/>
            <a:ext cx="108394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159566"/>
            <a:ext cx="136815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5845018"/>
            <a:ext cx="136815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53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8299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3596" y="4251825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1556792"/>
            <a:ext cx="10696575" cy="4640188"/>
            <a:chOff x="1127448" y="2060848"/>
            <a:chExt cx="10696575" cy="46401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2060848"/>
              <a:ext cx="962025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852936"/>
              <a:ext cx="10696575" cy="38481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27448" y="2348880"/>
            <a:ext cx="892899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3193832"/>
            <a:ext cx="892899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3969336"/>
            <a:ext cx="892899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4652242"/>
            <a:ext cx="10801200" cy="1544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1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362200"/>
            <a:ext cx="966787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6954" y="3101691"/>
            <a:ext cx="987362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6954" y="3923493"/>
            <a:ext cx="987362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13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0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92696"/>
            <a:ext cx="10627915" cy="59649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06430"/>
            <a:ext cx="100811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5793689"/>
            <a:ext cx="424847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4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078541"/>
            <a:ext cx="136815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11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1962" y="1412776"/>
            <a:ext cx="11268075" cy="4968180"/>
            <a:chOff x="461962" y="1412776"/>
            <a:chExt cx="11268075" cy="49681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412776"/>
              <a:ext cx="11268075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52925" y="2348880"/>
              <a:ext cx="3486150" cy="3238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4887" y="5733256"/>
              <a:ext cx="10182225" cy="6477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2342334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9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71662" y="44624"/>
            <a:ext cx="8448675" cy="6669360"/>
            <a:chOff x="1871662" y="44624"/>
            <a:chExt cx="8448675" cy="66693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4062" y="44624"/>
              <a:ext cx="814387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71662" y="2637284"/>
              <a:ext cx="8448675" cy="4076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077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256457"/>
            <a:ext cx="10421119" cy="6412903"/>
            <a:chOff x="1147489" y="44624"/>
            <a:chExt cx="10925175" cy="67230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4098" y="44624"/>
              <a:ext cx="522922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7489" y="2852936"/>
              <a:ext cx="10925175" cy="391477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096" y="868784"/>
            <a:ext cx="3307138" cy="213510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15480" y="3068960"/>
            <a:ext cx="84249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79" y="3798164"/>
            <a:ext cx="10277103" cy="1431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79" y="5476495"/>
            <a:ext cx="10277103" cy="1192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44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340768"/>
            <a:ext cx="11268075" cy="5184576"/>
            <a:chOff x="461962" y="1340768"/>
            <a:chExt cx="11268075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340768"/>
              <a:ext cx="11268075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0062" y="3220169"/>
              <a:ext cx="3571875" cy="3305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9856" y="2210980"/>
            <a:ext cx="15841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53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95450"/>
            <a:ext cx="115347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1395412"/>
            <a:ext cx="73437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1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196752"/>
            <a:ext cx="107918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6693" y="3557151"/>
            <a:ext cx="2738611" cy="31519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136" y="2776819"/>
            <a:ext cx="96413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65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5876925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2420888"/>
            <a:ext cx="38100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56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086" y="3134422"/>
            <a:ext cx="11155553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086" y="4060396"/>
            <a:ext cx="11155553" cy="145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086" y="5657703"/>
            <a:ext cx="11155553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0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