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6" r:id="rId24"/>
    <p:sldId id="347" r:id="rId25"/>
    <p:sldId id="348" r:id="rId26"/>
    <p:sldId id="349" r:id="rId27"/>
    <p:sldId id="350" r:id="rId28"/>
    <p:sldId id="351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7950" y="3052762"/>
            <a:ext cx="689610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957387"/>
            <a:ext cx="8982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895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1052736"/>
            <a:ext cx="11277600" cy="3800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71864" y="3818634"/>
            <a:ext cx="3164979" cy="285072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35760" y="3967781"/>
            <a:ext cx="115212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185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0" y="1247392"/>
            <a:ext cx="1123950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216439"/>
            <a:ext cx="1728192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93330" y="5073609"/>
            <a:ext cx="7920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236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8162" y="1196752"/>
            <a:ext cx="11115675" cy="333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4077072"/>
            <a:ext cx="2880320" cy="268313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52577" y="3112601"/>
            <a:ext cx="3600400" cy="1287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22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519112" y="1340768"/>
            <a:ext cx="11253848" cy="5370462"/>
            <a:chOff x="519112" y="1412776"/>
            <a:chExt cx="11253848" cy="53704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9112" y="1412776"/>
              <a:ext cx="11153775" cy="2543175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1415480" y="4149080"/>
              <a:ext cx="9947472" cy="781050"/>
              <a:chOff x="1415480" y="4149080"/>
              <a:chExt cx="9947472" cy="781050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415480" y="4149080"/>
                <a:ext cx="4600575" cy="78105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105152" y="4225280"/>
                <a:ext cx="4676775" cy="62865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781927" y="4293096"/>
                <a:ext cx="581025" cy="609600"/>
              </a:xfrm>
              <a:prstGeom prst="rect">
                <a:avLst/>
              </a:prstGeom>
            </p:spPr>
          </p:pic>
        </p:grpSp>
        <p:grpSp>
          <p:nvGrpSpPr>
            <p:cNvPr id="10" name="组合 9"/>
            <p:cNvGrpSpPr/>
            <p:nvPr/>
          </p:nvGrpSpPr>
          <p:grpSpPr>
            <a:xfrm>
              <a:off x="1409760" y="5123259"/>
              <a:ext cx="10363200" cy="676275"/>
              <a:chOff x="1409760" y="5123259"/>
              <a:chExt cx="10363200" cy="676275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409760" y="5123259"/>
                <a:ext cx="4086225" cy="676275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495985" y="5171865"/>
                <a:ext cx="4819650" cy="619125"/>
              </a:xfrm>
              <a:prstGeom prst="rect">
                <a:avLst/>
              </a:prstGeom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315635" y="5191103"/>
                <a:ext cx="1457325" cy="571500"/>
              </a:xfrm>
              <a:prstGeom prst="rect">
                <a:avLst/>
              </a:prstGeom>
            </p:spPr>
          </p:pic>
        </p:grp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385514" y="5992663"/>
              <a:ext cx="7058025" cy="790575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5951984" y="5883529"/>
            <a:ext cx="1296144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521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9487" y="1800225"/>
            <a:ext cx="515302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298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350" y="1256568"/>
            <a:ext cx="11163300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2768736"/>
            <a:ext cx="3214092" cy="4077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682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56792"/>
            <a:ext cx="561975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660" y="3374824"/>
            <a:ext cx="7876652" cy="1638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5013176"/>
            <a:ext cx="691276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5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772816"/>
            <a:ext cx="644842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518840"/>
            <a:ext cx="835292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583710"/>
            <a:ext cx="8352928" cy="12935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35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476672"/>
            <a:ext cx="10597600" cy="6085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93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72816"/>
            <a:ext cx="113252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742976"/>
            <a:ext cx="7920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628800"/>
            <a:ext cx="1038225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518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1268760"/>
            <a:ext cx="10306050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4262" y="3933056"/>
            <a:ext cx="4943475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335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052512" y="1536973"/>
            <a:ext cx="10484545" cy="4628331"/>
            <a:chOff x="1052512" y="1340768"/>
            <a:chExt cx="10484545" cy="462833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5440" y="1340768"/>
              <a:ext cx="5267325" cy="647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34989" y="1359818"/>
              <a:ext cx="5162550" cy="628650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1153389" y="2139331"/>
              <a:ext cx="10383668" cy="1390650"/>
              <a:chOff x="1153389" y="2139331"/>
              <a:chExt cx="10383668" cy="1390650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53389" y="2543572"/>
                <a:ext cx="5181600" cy="53340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384032" y="2139331"/>
                <a:ext cx="5153025" cy="1390650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29397" y="3717032"/>
              <a:ext cx="3228975" cy="14763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52512" y="5445224"/>
              <a:ext cx="10086975" cy="523875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055440" y="3661420"/>
            <a:ext cx="5616624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22172" y="5589240"/>
            <a:ext cx="10690451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915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685925"/>
            <a:ext cx="726757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636912"/>
            <a:ext cx="8928992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389267"/>
            <a:ext cx="8928992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373115"/>
            <a:ext cx="8928992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388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56792"/>
            <a:ext cx="1124902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425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112" y="1245443"/>
            <a:ext cx="1039177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844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1844824"/>
            <a:ext cx="1023937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717032"/>
            <a:ext cx="11161240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596708"/>
            <a:ext cx="11161240" cy="1694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716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1412776"/>
            <a:ext cx="1026795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077876"/>
            <a:ext cx="11089232" cy="18632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941168"/>
            <a:ext cx="11089232" cy="18632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755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1844824"/>
            <a:ext cx="1031557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953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916832"/>
            <a:ext cx="82772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74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556792"/>
            <a:ext cx="112299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446832"/>
            <a:ext cx="7920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324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14350" y="1196752"/>
            <a:ext cx="11516047" cy="5346108"/>
            <a:chOff x="514350" y="1196752"/>
            <a:chExt cx="11516047" cy="5346108"/>
          </a:xfrm>
        </p:grpSpPr>
        <p:grpSp>
          <p:nvGrpSpPr>
            <p:cNvPr id="5" name="组合 4"/>
            <p:cNvGrpSpPr/>
            <p:nvPr/>
          </p:nvGrpSpPr>
          <p:grpSpPr>
            <a:xfrm>
              <a:off x="514350" y="1196752"/>
              <a:ext cx="11516047" cy="2232248"/>
              <a:chOff x="514350" y="1268760"/>
              <a:chExt cx="11516047" cy="2232248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14350" y="1268760"/>
                <a:ext cx="11163300" cy="16383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0344472" y="3005708"/>
                <a:ext cx="1685925" cy="495300"/>
              </a:xfrm>
              <a:prstGeom prst="rect">
                <a:avLst/>
              </a:prstGeom>
            </p:spPr>
          </p:pic>
        </p:grp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22977" y="2996952"/>
              <a:ext cx="3409527" cy="3545908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99456" y="3181350"/>
              <a:ext cx="2828925" cy="16954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439816" y="3257550"/>
              <a:ext cx="2667000" cy="1695450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10749155" y="2852936"/>
            <a:ext cx="7920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38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66725" y="1412776"/>
            <a:ext cx="11258550" cy="5156051"/>
            <a:chOff x="466725" y="1484784"/>
            <a:chExt cx="11258550" cy="515605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b="38401"/>
            <a:stretch/>
          </p:blipFill>
          <p:spPr>
            <a:xfrm>
              <a:off x="466725" y="1484784"/>
              <a:ext cx="11258550" cy="158417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76637" y="2276872"/>
              <a:ext cx="5038725" cy="35718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95362" y="5955035"/>
              <a:ext cx="10201275" cy="6858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488488" y="2366712"/>
            <a:ext cx="7920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339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511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19150" y="1484784"/>
            <a:ext cx="10553700" cy="4515966"/>
            <a:chOff x="819150" y="1484784"/>
            <a:chExt cx="10553700" cy="45159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19150" y="1484784"/>
              <a:ext cx="10553700" cy="1695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2487" y="3429000"/>
              <a:ext cx="10487025" cy="25717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056440" y="4382936"/>
            <a:ext cx="7920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186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12776"/>
            <a:ext cx="1110615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5895104"/>
            <a:ext cx="7920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136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2025-12-14T02:26:50Z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