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0" autoAdjust="0"/>
    <p:restoredTop sz="94660"/>
  </p:normalViewPr>
  <p:slideViewPr>
    <p:cSldViewPr showGuides="1">
      <p:cViewPr varScale="1">
        <p:scale>
          <a:sx n="79" d="100"/>
          <a:sy n="79" d="100"/>
        </p:scale>
        <p:origin x="108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132856"/>
            <a:ext cx="72771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3861048"/>
            <a:ext cx="8134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71612"/>
            <a:ext cx="10868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9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63136" y="188640"/>
            <a:ext cx="8017240" cy="6515211"/>
            <a:chOff x="1463136" y="260648"/>
            <a:chExt cx="8947664" cy="7271320"/>
          </a:xfrm>
        </p:grpSpPr>
        <p:grpSp>
          <p:nvGrpSpPr>
            <p:cNvPr id="7" name="组合 6"/>
            <p:cNvGrpSpPr/>
            <p:nvPr/>
          </p:nvGrpSpPr>
          <p:grpSpPr>
            <a:xfrm>
              <a:off x="1487488" y="260648"/>
              <a:ext cx="8923312" cy="4498454"/>
              <a:chOff x="983432" y="1484784"/>
              <a:chExt cx="8923312" cy="449845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84784"/>
                <a:ext cx="6524625" cy="6667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92144" y="1484784"/>
                <a:ext cx="2514600" cy="60007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2420888"/>
                <a:ext cx="5619750" cy="3562350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3136" y="4941168"/>
              <a:ext cx="6200775" cy="2590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463136" y="1041891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63136" y="1956291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63136" y="2765708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63136" y="3582572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63136" y="4411628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63136" y="5240684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63136" y="6095085"/>
            <a:ext cx="852129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6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52550"/>
            <a:ext cx="109442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328498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432130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515036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616229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5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7505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39151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335699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40550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37321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82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88640"/>
            <a:ext cx="10874306" cy="35978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3708297"/>
            <a:ext cx="2915965" cy="3005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71247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285293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813771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75363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4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2964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461552"/>
            <a:ext cx="67687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239151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354680"/>
            <a:ext cx="421138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4312" y="3433709"/>
            <a:ext cx="421138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4378808"/>
            <a:ext cx="51151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1632" y="4457837"/>
            <a:ext cx="421138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468" y="5305400"/>
            <a:ext cx="651563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409" y="119743"/>
            <a:ext cx="10978735" cy="3741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717032"/>
            <a:ext cx="3387153" cy="294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1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7248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341849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4430432"/>
            <a:ext cx="356330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9880" y="4430432"/>
            <a:ext cx="356330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542421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9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868680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573016"/>
            <a:ext cx="3581400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1953731"/>
            <a:ext cx="89289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2770595"/>
            <a:ext cx="892899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3977603"/>
            <a:ext cx="524941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4952963"/>
            <a:ext cx="648072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5901656"/>
            <a:ext cx="648072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85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560934"/>
            <a:ext cx="10896600" cy="4316338"/>
            <a:chOff x="647700" y="1340768"/>
            <a:chExt cx="10896600" cy="4316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340768"/>
              <a:ext cx="108966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476" y="2132856"/>
              <a:ext cx="8715375" cy="3524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6468" y="3284984"/>
            <a:ext cx="94679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90605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196752"/>
            <a:ext cx="116490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2985551"/>
            <a:ext cx="44767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2025-12-13T14:38:56Z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