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39416" y="2276872"/>
            <a:ext cx="9541148" cy="2169393"/>
            <a:chOff x="839416" y="2276872"/>
            <a:chExt cx="9541148" cy="2169393"/>
          </a:xfrm>
        </p:grpSpPr>
        <p:grpSp>
          <p:nvGrpSpPr>
            <p:cNvPr id="4" name="组合 3"/>
            <p:cNvGrpSpPr/>
            <p:nvPr/>
          </p:nvGrpSpPr>
          <p:grpSpPr>
            <a:xfrm>
              <a:off x="839416" y="2276872"/>
              <a:ext cx="9541148" cy="742950"/>
              <a:chOff x="839416" y="3057525"/>
              <a:chExt cx="9541148" cy="7429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39416" y="3057525"/>
                <a:ext cx="6162675" cy="7429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61114" y="3181350"/>
                <a:ext cx="3219450" cy="4953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76587" y="3789040"/>
              <a:ext cx="5838825" cy="6572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67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561" y="2276872"/>
            <a:ext cx="1081087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561" y="3075526"/>
            <a:ext cx="1081087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561" y="4077072"/>
            <a:ext cx="10810875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561" y="5315563"/>
            <a:ext cx="10810875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57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54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604837"/>
            <a:ext cx="62388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65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357187"/>
            <a:ext cx="6572250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22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00808"/>
            <a:ext cx="107537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25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44824"/>
            <a:ext cx="108299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036" y="3573457"/>
            <a:ext cx="1095957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036" y="4314236"/>
            <a:ext cx="10959579" cy="1597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49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28800"/>
            <a:ext cx="107251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424" y="2492896"/>
            <a:ext cx="10835183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424" y="4216799"/>
            <a:ext cx="96830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424" y="4979332"/>
            <a:ext cx="96830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85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831" y="318145"/>
            <a:ext cx="1079182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864115"/>
            <a:ext cx="8471297" cy="380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94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78808"/>
            <a:ext cx="11334750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2475" y="1497750"/>
            <a:ext cx="10687050" cy="4235506"/>
            <a:chOff x="752475" y="1196752"/>
            <a:chExt cx="10687050" cy="42355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2475" y="1196752"/>
              <a:ext cx="10687050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2475" y="3822533"/>
              <a:ext cx="6372225" cy="1609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303912" y="1467255"/>
            <a:ext cx="1080120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70403" y="2370080"/>
            <a:ext cx="1080120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60034" y="3238181"/>
            <a:ext cx="1080120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712" y="4126253"/>
            <a:ext cx="1080120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93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90750"/>
            <a:ext cx="106965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35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81629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650" y="5013176"/>
            <a:ext cx="10172700" cy="147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1052736"/>
            <a:ext cx="5800751" cy="38644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3684" y="4948539"/>
            <a:ext cx="10178665" cy="1541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20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8676" y="188640"/>
            <a:ext cx="10733268" cy="6489681"/>
            <a:chOff x="404812" y="1238969"/>
            <a:chExt cx="11527132" cy="69696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238969"/>
              <a:ext cx="11382375" cy="5286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5344" y="6627496"/>
              <a:ext cx="10896600" cy="1581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916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60648"/>
            <a:ext cx="9908033" cy="637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4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84784"/>
            <a:ext cx="103727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5767981"/>
            <a:ext cx="136815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48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401201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5298" y="1401201"/>
            <a:ext cx="154122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0641" y="226617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4312" y="2266178"/>
            <a:ext cx="17058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25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281237"/>
            <a:ext cx="10544175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3124046"/>
            <a:ext cx="10456663" cy="145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69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4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3" y="789801"/>
            <a:ext cx="10168061" cy="559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6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6792"/>
            <a:ext cx="1076325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2395180"/>
            <a:ext cx="11521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9939" y="3298006"/>
            <a:ext cx="11521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57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10162728" cy="66200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08920"/>
            <a:ext cx="928903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05285"/>
            <a:ext cx="928903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081731"/>
            <a:ext cx="10225136" cy="1654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37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268760"/>
            <a:ext cx="11325225" cy="5441058"/>
            <a:chOff x="433387" y="1412776"/>
            <a:chExt cx="11325225" cy="5441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1412776"/>
              <a:ext cx="11325225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4453534"/>
              <a:ext cx="10639425" cy="2400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428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700212"/>
            <a:ext cx="107918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6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455762"/>
            <a:ext cx="102584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67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2025-12-14T07:53:49Z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