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3181350"/>
            <a:ext cx="64960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24138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89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91555"/>
            <a:ext cx="8267700" cy="5129733"/>
            <a:chOff x="1127448" y="764704"/>
            <a:chExt cx="8267700" cy="5129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24325" y="764704"/>
              <a:ext cx="394335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437112"/>
              <a:ext cx="8267700" cy="145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9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66887"/>
            <a:ext cx="11249025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5301208"/>
            <a:ext cx="103251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1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8100"/>
            <a:ext cx="1080135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3068960"/>
            <a:ext cx="103067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00" y="3643560"/>
            <a:ext cx="103067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00" y="4268592"/>
            <a:ext cx="10820400" cy="1536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28800"/>
            <a:ext cx="100774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556792"/>
            <a:ext cx="38164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474" y="3008527"/>
            <a:ext cx="10485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474" y="3668284"/>
            <a:ext cx="10485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474" y="4466937"/>
            <a:ext cx="10485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474" y="5230866"/>
            <a:ext cx="10485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474" y="5832749"/>
            <a:ext cx="10485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94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8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77863"/>
            <a:ext cx="109061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277963"/>
            <a:ext cx="4162425" cy="37433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96951" y="3328540"/>
            <a:ext cx="4985357" cy="1487835"/>
            <a:chOff x="696951" y="3119437"/>
            <a:chExt cx="4985357" cy="14878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119437"/>
              <a:ext cx="49149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59127" b="4901"/>
            <a:stretch/>
          </p:blipFill>
          <p:spPr>
            <a:xfrm>
              <a:off x="696951" y="4073872"/>
              <a:ext cx="1798649" cy="50725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60509" t="600"/>
            <a:stretch/>
          </p:blipFill>
          <p:spPr>
            <a:xfrm>
              <a:off x="3638115" y="4077072"/>
              <a:ext cx="1737805" cy="5302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111656" y="24143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4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3633"/>
            <a:ext cx="112585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09120"/>
            <a:ext cx="1224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3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1009650"/>
            <a:ext cx="60674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96752"/>
            <a:ext cx="112585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2712293"/>
            <a:ext cx="44958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38312"/>
            <a:ext cx="108108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7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46191" y="1340768"/>
            <a:ext cx="11238441" cy="5286853"/>
            <a:chOff x="546191" y="1340768"/>
            <a:chExt cx="11786377" cy="5544616"/>
          </a:xfrm>
        </p:grpSpPr>
        <p:grpSp>
          <p:nvGrpSpPr>
            <p:cNvPr id="17" name="组合 16"/>
            <p:cNvGrpSpPr/>
            <p:nvPr/>
          </p:nvGrpSpPr>
          <p:grpSpPr>
            <a:xfrm>
              <a:off x="551384" y="1340768"/>
              <a:ext cx="11781184" cy="2765702"/>
              <a:chOff x="551384" y="1412776"/>
              <a:chExt cx="11781184" cy="2765702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51384" y="1412776"/>
                <a:ext cx="11781184" cy="1267948"/>
                <a:chOff x="551384" y="1412776"/>
                <a:chExt cx="11781184" cy="1267948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551384" y="1412776"/>
                  <a:ext cx="11115675" cy="1267948"/>
                  <a:chOff x="551384" y="1412776"/>
                  <a:chExt cx="11115675" cy="1267948"/>
                </a:xfrm>
              </p:grpSpPr>
              <p:grpSp>
                <p:nvGrpSpPr>
                  <p:cNvPr id="8" name="组合 7"/>
                  <p:cNvGrpSpPr/>
                  <p:nvPr/>
                </p:nvGrpSpPr>
                <p:grpSpPr>
                  <a:xfrm>
                    <a:off x="551384" y="1412776"/>
                    <a:ext cx="11115675" cy="1215380"/>
                    <a:chOff x="551384" y="1412776"/>
                    <a:chExt cx="11115675" cy="1215380"/>
                  </a:xfrm>
                </p:grpSpPr>
                <p:grpSp>
                  <p:nvGrpSpPr>
                    <p:cNvPr id="6" name="组合 5"/>
                    <p:cNvGrpSpPr/>
                    <p:nvPr/>
                  </p:nvGrpSpPr>
                  <p:grpSpPr>
                    <a:xfrm>
                      <a:off x="551384" y="1412776"/>
                      <a:ext cx="11115675" cy="1196330"/>
                      <a:chOff x="551384" y="1412776"/>
                      <a:chExt cx="11115675" cy="1196330"/>
                    </a:xfrm>
                  </p:grpSpPr>
                  <p:pic>
                    <p:nvPicPr>
                      <p:cNvPr id="2" name="图片 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1384" y="1412776"/>
                        <a:ext cx="6067425" cy="59055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4" name="图片 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18809" y="1484876"/>
                        <a:ext cx="5048250" cy="4953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" name="图片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585" y="2132856"/>
                        <a:ext cx="952500" cy="47625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7" name="图片 6"/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1536085" y="2113806"/>
                      <a:ext cx="5981700" cy="51435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" name="图片 8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7608168" y="2147324"/>
                    <a:ext cx="2181225" cy="5334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789393" y="2147324"/>
                  <a:ext cx="2543175" cy="533400"/>
                </a:xfrm>
                <a:prstGeom prst="rect">
                  <a:avLst/>
                </a:prstGeom>
              </p:spPr>
            </p:pic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1550" y="3227065"/>
                <a:ext cx="1000125" cy="561975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95477" y="3173590"/>
                <a:ext cx="6086475" cy="638175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755805" y="2806878"/>
                <a:ext cx="3305175" cy="1371600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6191" y="3933056"/>
              <a:ext cx="2828925" cy="145732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51384" y="5542359"/>
              <a:ext cx="10696575" cy="1343025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6816080" y="2523986"/>
            <a:ext cx="4104456" cy="1453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1384" y="3688315"/>
            <a:ext cx="3672408" cy="1513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5970" y="5301208"/>
            <a:ext cx="10726614" cy="1326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7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295525"/>
            <a:ext cx="107346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547" y="2990405"/>
            <a:ext cx="10763790" cy="157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6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00808"/>
            <a:ext cx="10525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2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275" y="2564904"/>
            <a:ext cx="3981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28687" y="1484784"/>
            <a:ext cx="10855945" cy="3479971"/>
            <a:chOff x="928687" y="1484784"/>
            <a:chExt cx="10855945" cy="3479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" y="1484784"/>
              <a:ext cx="1033462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103" y="3356992"/>
              <a:ext cx="635317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74557" y="3429000"/>
              <a:ext cx="4410075" cy="47625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919536" y="4307530"/>
              <a:ext cx="7568426" cy="657225"/>
              <a:chOff x="1919536" y="4307530"/>
              <a:chExt cx="7568426" cy="65722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919536" y="4307530"/>
                <a:ext cx="6705203" cy="657225"/>
                <a:chOff x="1919536" y="4307530"/>
                <a:chExt cx="6705203" cy="657225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919536" y="4307530"/>
                  <a:ext cx="1076325" cy="58102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071664" y="4307530"/>
                  <a:ext cx="5553075" cy="657225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592612" y="4326579"/>
                <a:ext cx="895350" cy="619125"/>
              </a:xfrm>
              <a:prstGeom prst="rect">
                <a:avLst/>
              </a:prstGeom>
            </p:spPr>
          </p:pic>
        </p:grpSp>
      </p:grpSp>
      <p:sp>
        <p:nvSpPr>
          <p:cNvPr id="12" name="矩形 11"/>
          <p:cNvSpPr/>
          <p:nvPr/>
        </p:nvSpPr>
        <p:spPr>
          <a:xfrm>
            <a:off x="6096000" y="140623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2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88840"/>
            <a:ext cx="103632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2648487"/>
            <a:ext cx="957408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400" y="3362446"/>
            <a:ext cx="2949352" cy="1290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362446"/>
            <a:ext cx="2949352" cy="1290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974" y="4751408"/>
            <a:ext cx="10640625" cy="649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5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256878"/>
            <a:ext cx="104870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486" y="3645024"/>
            <a:ext cx="1071612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6" y="4358558"/>
            <a:ext cx="10716121" cy="1302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486" y="5716892"/>
            <a:ext cx="1071612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1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79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7850"/>
            <a:ext cx="113061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4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988840"/>
            <a:ext cx="93916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0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1037" y="1412776"/>
            <a:ext cx="10846656" cy="4704184"/>
            <a:chOff x="681037" y="1412776"/>
            <a:chExt cx="10846656" cy="47041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037" y="1412776"/>
              <a:ext cx="108299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1893" y="3068960"/>
              <a:ext cx="4495800" cy="304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205520"/>
              <a:ext cx="2657475" cy="1600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07768" y="3262670"/>
              <a:ext cx="2828925" cy="14859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72464" y="24143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2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3215" y="2996952"/>
            <a:ext cx="4543425" cy="34385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3866728"/>
            <a:ext cx="4219575" cy="2514600"/>
            <a:chOff x="1055440" y="3789040"/>
            <a:chExt cx="4219575" cy="25146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789040"/>
              <a:ext cx="4219575" cy="1190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65719"/>
            <a:stretch/>
          </p:blipFill>
          <p:spPr>
            <a:xfrm>
              <a:off x="1055441" y="5084440"/>
              <a:ext cx="1368152" cy="12192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66758"/>
            <a:stretch/>
          </p:blipFill>
          <p:spPr>
            <a:xfrm>
              <a:off x="3905491" y="5084440"/>
              <a:ext cx="1326679" cy="12192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88488" y="314096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52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2060848"/>
            <a:ext cx="106299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275" y="3068960"/>
            <a:ext cx="474345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299695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6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8953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