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2895600"/>
            <a:ext cx="74104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800"/>
            <a:ext cx="10887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420888"/>
            <a:ext cx="552595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420888"/>
            <a:ext cx="277977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80" y="3480556"/>
            <a:ext cx="264563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7728" y="3480556"/>
            <a:ext cx="476851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461" y="4540224"/>
            <a:ext cx="10887075" cy="1489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8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43112"/>
            <a:ext cx="75819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3428999"/>
            <a:ext cx="7614184" cy="201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70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1" y="1628800"/>
            <a:ext cx="3729633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4" y="4558843"/>
            <a:ext cx="581786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174" y="5570779"/>
            <a:ext cx="581786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22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56792"/>
            <a:ext cx="103346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556792"/>
            <a:ext cx="295232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80" y="2420888"/>
            <a:ext cx="451784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238" y="2420888"/>
            <a:ext cx="6092369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080" y="3437804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080" y="4364396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080" y="5388524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2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3249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132856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80" y="3164011"/>
            <a:ext cx="286165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164011"/>
            <a:ext cx="669674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240" y="4185270"/>
            <a:ext cx="27754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3079" y="4185270"/>
            <a:ext cx="6463319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4240" y="5075286"/>
            <a:ext cx="282883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3079" y="5085166"/>
            <a:ext cx="6463319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8080" y="6096545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1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50968"/>
            <a:ext cx="10818220" cy="557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8560" y="4700760"/>
            <a:ext cx="100811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6704" y="4700760"/>
            <a:ext cx="100811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96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00250"/>
            <a:ext cx="108870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05064"/>
            <a:ext cx="273630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9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60"/>
            <a:ext cx="109537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337" y="2949328"/>
            <a:ext cx="90773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8966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062836"/>
            <a:ext cx="29146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9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52587"/>
            <a:ext cx="107346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564904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467112"/>
            <a:ext cx="7706601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467112"/>
            <a:ext cx="313334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080" y="4501879"/>
            <a:ext cx="588599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9106" y="4501879"/>
            <a:ext cx="330872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47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56792"/>
            <a:ext cx="109061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7099" y="2564904"/>
            <a:ext cx="4157800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37" y="5160756"/>
            <a:ext cx="10565631" cy="129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72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40768"/>
            <a:ext cx="11525250" cy="2764887"/>
            <a:chOff x="333375" y="1268760"/>
            <a:chExt cx="11525250" cy="27648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395472"/>
              <a:ext cx="6315075" cy="6381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4105655"/>
            <a:ext cx="4968552" cy="269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0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2025-12-13T15:09:34Z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